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5c7e3e10f74574" /><Relationship Type="http://schemas.openxmlformats.org/officeDocument/2006/relationships/extended-properties" Target="/docProps/app.xml" Id="Rbab399416f304cf6" /><Relationship Type="http://schemas.openxmlformats.org/officeDocument/2006/relationships/officeDocument" Target="/ppt/presentation.xml" Id="R168fd7f373304513" /></Relationships>
</file>

<file path=ppt/presentation.xml><?xml version="1.0" encoding="utf-8"?>
<p:presentation xmlns:p="http://schemas.openxmlformats.org/presentationml/2006/main">
  <p:sldMasterIdLst>
    <p:sldMasterId xmlns:r="http://schemas.openxmlformats.org/officeDocument/2006/relationships" id="2147483648" r:id="R484782c532d34d76"/>
  </p:sldMasterIdLst>
  <p:notesMasterIdLst>
    <p:notesMasterId xmlns:r="http://schemas.openxmlformats.org/officeDocument/2006/relationships" r:id="Rd403f31d71914e0a"/>
  </p:notesMasterIdLst>
  <p:sldIdLst>
    <p:sldId xmlns:r="http://schemas.openxmlformats.org/officeDocument/2006/relationships" id="256" r:id="R284b069d3155409c"/>
    <p:sldId xmlns:r="http://schemas.openxmlformats.org/officeDocument/2006/relationships" id="257" r:id="R582478aee3394863"/>
    <p:sldId xmlns:r="http://schemas.openxmlformats.org/officeDocument/2006/relationships" id="258" r:id="R806c5fc903724634"/>
    <p:sldId xmlns:r="http://schemas.openxmlformats.org/officeDocument/2006/relationships" id="259" r:id="R9a78441d56f743f8"/>
    <p:sldId xmlns:r="http://schemas.openxmlformats.org/officeDocument/2006/relationships" id="260" r:id="Re2940c58a9c64f2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ead2e2e54c340f7" /><Relationship Type="http://schemas.openxmlformats.org/officeDocument/2006/relationships/slideMaster" Target="/ppt/slideMasters/slideMaster1.xml" Id="R484782c532d34d76" /><Relationship Type="http://schemas.openxmlformats.org/officeDocument/2006/relationships/notesMaster" Target="/ppt/notesMasters/notesMaster1.xml" Id="Rd403f31d71914e0a" /><Relationship Type="http://schemas.openxmlformats.org/officeDocument/2006/relationships/presProps" Target="/ppt/presProps.xml" Id="Rf1c07f014a404cd0" /><Relationship Type="http://schemas.openxmlformats.org/officeDocument/2006/relationships/tableStyles" Target="/ppt/tableStyles.xml" Id="R030f27e244de4c03" /><Relationship Type="http://schemas.openxmlformats.org/officeDocument/2006/relationships/slide" Target="/ppt/slides/slide1.xml" Id="R284b069d3155409c" /><Relationship Type="http://schemas.openxmlformats.org/officeDocument/2006/relationships/slide" Target="/ppt/slides/slide2.xml" Id="R582478aee3394863" /><Relationship Type="http://schemas.openxmlformats.org/officeDocument/2006/relationships/slide" Target="/ppt/slides/slide3.xml" Id="R806c5fc903724634" /><Relationship Type="http://schemas.openxmlformats.org/officeDocument/2006/relationships/slide" Target="/ppt/slides/slide4.xml" Id="R9a78441d56f743f8" /><Relationship Type="http://schemas.openxmlformats.org/officeDocument/2006/relationships/slide" Target="/ppt/slides/slide5.xml" Id="Re2940c58a9c64f2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f4d9a89ac14a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b140895e864ef6" /><Relationship Type="http://schemas.openxmlformats.org/officeDocument/2006/relationships/notesMaster" Target="/ppt/notesMasters/notesMaster1.xml" Id="R41d42e42a2fd40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cb49fe261a04fd7" /><Relationship Type="http://schemas.openxmlformats.org/officeDocument/2006/relationships/notesMaster" Target="/ppt/notesMasters/notesMaster1.xml" Id="R1062fe04629e4c60" /></Relationships>
</file>

<file path=ppt/notesSlides/_rels/notesSlide3.xml.rels>&#65279;<?xml version="1.0" encoding="utf-8"?><Relationships xmlns="http://schemas.openxmlformats.org/package/2006/relationships"><Relationship Type="http://schemas.openxmlformats.org/officeDocument/2006/relationships/slide" Target="/ppt/slides/slide3.xml" Id="Rb4c43bb446984c20" /><Relationship Type="http://schemas.openxmlformats.org/officeDocument/2006/relationships/notesMaster" Target="/ppt/notesMasters/notesMaster1.xml" Id="R5aeccae958584f99"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3601bb599d47ec" /><Relationship Type="http://schemas.openxmlformats.org/officeDocument/2006/relationships/notesMaster" Target="/ppt/notesMasters/notesMaster1.xml" Id="Rd0c2bff820624d4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76c2977ab44226" /><Relationship Type="http://schemas.openxmlformats.org/officeDocument/2006/relationships/notesMaster" Target="/ppt/notesMasters/notesMaster1.xml" Id="Rb289cfdc641541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full-slide photographic artwork was generated with the built-in image tool and supplied by the owner as an owner-supplied brand image. It is a brand concept illustration, not a model input, inference result, real customer asset, measured comparison, or AMD execution screenshot. The headline and all other text are native editable PowerPoint text. The real execution evidence uses the original author-labeled synthetic SVG/PNG fixtures retained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Intended use case, not customer research: a product-content reviewer checks an edited creative image against a chosen reference before handoff. Concrete review questions include reference-version ambiguity, distinguishing a concealed region from a missing component, and retaining the reason for a decision. The implemented workflow keeps both images, model output and separate reviewer annotations together in an export. No customer count, paid use, measured review-time saving, accuracy or commercial validation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screenshot of the working HTML evidence viewer, not a conceptual mockup and not a new GPU execution. The recorded viewer verifies PNG/raw-output hashes and shows saved model findings; it makes no inference call. Its separate manual Review route supports candidate selection, draft retention, explicit notes and JSON export. The local configured-backend version also preserves actual model calls and separate model-review decisions. The private AMD session has been stopped; no live public GPU service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original inputs for the three 2026-10-17 UI requests. Their synchronized generation measurements were 1398 ms addition, 1282 ms occlusion and 1566 ms lighting, not end-to-end latency or a benchmark. The images contain author-written labels naming the expected change, including Occluded view and Right-hand region concealed, so these runs cannot establish blind visual recognition capability. Earlier nonconforming outputs remain archived. Original assets/hashes are unchanged. The GPU session was stopped after export. Billing amount was not supplied and is not asserted to be zero.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model observation is verbatim from the recorded occlusion request. The red label explicitly identifies an agent demonstration, not a human approval. The hidden-count statement is a concise description of the archived agent_demo note, not a new model finding. Exports retain original PNGs/hashes and raw output with separate annotations. Byte integrity does not attest hardware or authorship, confidence is uncalibrated, and no accuracy/customer-benefit claim is made. Public source: https://github.com/zzw4257/shotproof-amd-demo . Recorded evidence: https://oldblog.zzw4257.cn/shotproof-amd-demo/evidence.html . Visual revision pending review; no final submission.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13087f80c94c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0826b907c5348f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a5e478907d149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7685213a651439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bf2d77d64004f2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46463b7954142f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AC6ED68-F396-4A8D-BC62-05108076C7A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7E2F314-F0EF-4126-B8A9-B04906E7C8D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CFB6C2D-DC90-4441-963E-138608B6AA7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4E73038-462A-4101-8E3D-ACF0C2D84A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EC9587E-19B1-4D9D-9E2D-EFE254288C4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77DB3AA-455C-4D0A-BE8B-3224C7764C8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D95443A-2908-4E36-9CD3-7830A605AD2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4E377FE-7494-4677-86C0-A111100C786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4185D5-ECED-4DBF-8807-954EF011FF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14A684-58C2-42DC-970A-DE07FD21A90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8e0cc238284833" /><Relationship Type="http://schemas.openxmlformats.org/officeDocument/2006/relationships/slideLayout" Target="/ppt/slideLayouts/slideLayout1.xml" Id="R4d2158ce0e174d8a" /><Relationship Type="http://schemas.openxmlformats.org/officeDocument/2006/relationships/slideLayout" Target="/ppt/slideLayouts/slideLayout2.xml" Id="Rcb5c49043fbd415b" /><Relationship Type="http://schemas.openxmlformats.org/officeDocument/2006/relationships/slideLayout" Target="/ppt/slideLayouts/slideLayout3.xml" Id="R3d490e529f32447f" /><Relationship Type="http://schemas.openxmlformats.org/officeDocument/2006/relationships/slideLayout" Target="/ppt/slideLayouts/slideLayout4.xml" Id="Rd5d2644be0ec40c2" /><Relationship Type="http://schemas.openxmlformats.org/officeDocument/2006/relationships/slideLayout" Target="/ppt/slideLayouts/slideLayout5.xml" Id="Re89d13194945440e" /><Relationship Type="http://schemas.openxmlformats.org/officeDocument/2006/relationships/slideLayout" Target="/ppt/slideLayouts/slideLayout6.xml" Id="Rc2262dc7233f40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2158ce0e174d8a"/>
    <p:sldLayoutId xmlns:r="http://schemas.openxmlformats.org/officeDocument/2006/relationships" id="2147483650" r:id="Rcb5c49043fbd415b"/>
    <p:sldLayoutId xmlns:r="http://schemas.openxmlformats.org/officeDocument/2006/relationships" id="2147483651" r:id="R3d490e529f32447f"/>
    <p:sldLayoutId xmlns:r="http://schemas.openxmlformats.org/officeDocument/2006/relationships" id="2147483652" r:id="Rd5d2644be0ec40c2"/>
    <p:sldLayoutId xmlns:r="http://schemas.openxmlformats.org/officeDocument/2006/relationships" id="2147483653" r:id="Re89d13194945440e"/>
    <p:sldLayoutId xmlns:r="http://schemas.openxmlformats.org/officeDocument/2006/relationships" id="2147483654" r:id="Rc2262dc7233f40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471cde79df84347" /><Relationship Type="http://schemas.openxmlformats.org/officeDocument/2006/relationships/image" Target="/ppt/media/image.png" Id="R62a188912b894e8e" /><Relationship Type="http://schemas.openxmlformats.org/officeDocument/2006/relationships/notesSlide" Target="/ppt/notesSlides/notesSlide1.xml" Id="R73e4025284d443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122b7b1d6684b5a" /><Relationship Type="http://schemas.openxmlformats.org/officeDocument/2006/relationships/notesSlide" Target="/ppt/notesSlides/notesSlide2.xml" Id="R5d0b51bea14f40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758420c5f9047de" /><Relationship Type="http://schemas.openxmlformats.org/officeDocument/2006/relationships/image" Target="/ppt/media/image2.png" Id="Ra1d067e3bc8049bc" /><Relationship Type="http://schemas.openxmlformats.org/officeDocument/2006/relationships/notesSlide" Target="/ppt/notesSlides/notesSlide3.xml" Id="R0a2883e7e1c04a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70646d32b6340de" /><Relationship Type="http://schemas.openxmlformats.org/officeDocument/2006/relationships/image" Target="/ppt/media/image3.png" Id="Rd2e79218dc984a78" /><Relationship Type="http://schemas.openxmlformats.org/officeDocument/2006/relationships/image" Target="/ppt/media/image4.png" Id="Rf489f1a5ee254d61" /><Relationship Type="http://schemas.openxmlformats.org/officeDocument/2006/relationships/image" Target="/ppt/media/image5.png" Id="Rb0dbdecdf5604538" /><Relationship Type="http://schemas.openxmlformats.org/officeDocument/2006/relationships/notesSlide" Target="/ppt/notesSlides/notesSlide4.xml" Id="Re7d64e44be9246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3dc5e55219047c8" /><Relationship Type="http://schemas.openxmlformats.org/officeDocument/2006/relationships/notesSlide" Target="/ppt/notesSlides/notesSlide5.xml" Id="R4840f1c5c8214e62" /></Relationships>
</file>

<file path=ppt/slides/slide1.xml><?xml version="1.0" encoding="utf-8"?>
<p:sld xmlns:p="http://schemas.openxmlformats.org/presentationml/2006/main">
  <p:cSld>
    <p:bg>
      <p:bgPr>
        <a:solidFill xmlns:a="http://schemas.openxmlformats.org/drawingml/2006/main">
          <a:srgbClr val="FAF8F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5EBBE1D1-94AF-421F-83C0-6ED9B51D3F0B}"/>
              </a:ext>
            </a:extLst>
          </p:cNvPr>
          <p:cNvPicPr>
            <a:picLocks xmlns:a="http://schemas.openxmlformats.org/drawingml/2006/main" noChangeAspect="1"/>
          </p:cNvPicPr>
          <p:nvPr/>
        </p:nvPicPr>
        <p:blipFill>
          <a:blip xmlns:r="http://schemas.openxmlformats.org/officeDocument/2006/relationships" xmlns:a="http://schemas.openxmlformats.org/drawingml/2006/main" r:embed="R62a188912b894e8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8C64C3D-5102-4BA3-964F-E91266AEDC51}"/>
              </a:ext>
            </a:extLst>
          </p:cNvPr>
          <p:cNvSpPr>
            <a:spLocks xmlns:a="http://schemas.openxmlformats.org/drawingml/2006/main" noGrp="1"/>
          </p:cNvSpPr>
          <p:nvPr/>
        </p:nvSpPr>
        <p:spPr>
          <a:xfrm xmlns:a="http://schemas.openxmlformats.org/drawingml/2006/main">
            <a:off x="428625" y="304800"/>
            <a:ext cx="3333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171916"/>
                </a:solidFill>
                <a:latin typeface="Georgia"/>
                <a:ea typeface="Georgia"/>
                <a:cs typeface="Georgia"/>
              </a:defRPr>
            </a:defPPr>
            <a:lvl1pPr>
              <a:defRPr sz="2400" b="1">
                <a:solidFill>
                  <a:srgbClr val="171916"/>
                </a:solidFill>
                <a:latin typeface="Georgia"/>
                <a:ea typeface="Georgia"/>
                <a:cs typeface="Georgia"/>
              </a:defRPr>
            </a:lvl1pPr>
            <a:lvl2pPr>
              <a:defRPr sz="2400" b="1">
                <a:solidFill>
                  <a:srgbClr val="171916"/>
                </a:solidFill>
                <a:latin typeface="Georgia"/>
                <a:ea typeface="Georgia"/>
                <a:cs typeface="Georgia"/>
              </a:defRPr>
            </a:lvl2pPr>
            <a:lvl3pPr>
              <a:defRPr sz="2400" b="1">
                <a:solidFill>
                  <a:srgbClr val="171916"/>
                </a:solidFill>
                <a:latin typeface="Georgia"/>
                <a:ea typeface="Georgia"/>
                <a:cs typeface="Georgia"/>
              </a:defRPr>
            </a:lvl3pPr>
            <a:lvl4pPr>
              <a:defRPr sz="2400" b="1">
                <a:solidFill>
                  <a:srgbClr val="171916"/>
                </a:solidFill>
                <a:latin typeface="Georgia"/>
                <a:ea typeface="Georgia"/>
                <a:cs typeface="Georgia"/>
              </a:defRPr>
            </a:lvl4pPr>
            <a:lvl5pPr>
              <a:defRPr sz="2400" b="1">
                <a:solidFill>
                  <a:srgbClr val="171916"/>
                </a:solidFill>
                <a:latin typeface="Georgia"/>
                <a:ea typeface="Georgia"/>
                <a:cs typeface="Georgia"/>
              </a:defRPr>
            </a:lvl5pPr>
            <a:lvl6pPr>
              <a:defRPr sz="2400" b="1">
                <a:solidFill>
                  <a:srgbClr val="171916"/>
                </a:solidFill>
                <a:latin typeface="Georgia"/>
                <a:ea typeface="Georgia"/>
                <a:cs typeface="Georgia"/>
              </a:defRPr>
            </a:lvl6pPr>
            <a:lvl7pPr>
              <a:defRPr sz="2400" b="1">
                <a:solidFill>
                  <a:srgbClr val="171916"/>
                </a:solidFill>
                <a:latin typeface="Georgia"/>
                <a:ea typeface="Georgia"/>
                <a:cs typeface="Georgia"/>
              </a:defRPr>
            </a:lvl7pPr>
            <a:lvl8pPr>
              <a:defRPr sz="2400" b="1">
                <a:solidFill>
                  <a:srgbClr val="171916"/>
                </a:solidFill>
                <a:latin typeface="Georgia"/>
                <a:ea typeface="Georgia"/>
                <a:cs typeface="Georgia"/>
              </a:defRPr>
            </a:lvl8pPr>
            <a:lvl9pPr>
              <a:defRPr sz="2400" b="1">
                <a:solidFill>
                  <a:srgbClr val="171916"/>
                </a:solidFill>
                <a:latin typeface="Georgia"/>
                <a:ea typeface="Georgia"/>
                <a:cs typeface="Georgia"/>
              </a:defRPr>
            </a:lvl9pPr>
          </a:lstStyle>
          <a:p xmlns:a="http://schemas.openxmlformats.org/drawingml/2006/main">
            <a:pPr>
              <a:defRPr sz="2400" b="1">
                <a:solidFill>
                  <a:srgbClr val="171916"/>
                </a:solidFill>
                <a:latin typeface="Georgia"/>
                <a:ea typeface="Georgia"/>
                <a:cs typeface="Georgia"/>
              </a:defRPr>
            </a:pPr>
            <a:r>
              <a:rPr sz="2400" b="1">
                <a:solidFill>
                  <a:srgbClr val="171916"/>
                </a:solidFill>
                <a:latin typeface="Georgia"/>
                <a:ea typeface="Georgia"/>
                <a:cs typeface="Georgia"/>
              </a:rPr>
              <a:t>ShotProof</a:t>
            </a:r>
          </a:p>
        </p:txBody>
      </p:sp>
      <p:sp>
        <p:nvSpPr>
          <p:cNvPr id="3" name="">
            <a:extLst xmlns:a="http://schemas.openxmlformats.org/drawingml/2006/main">
              <a:ext uri="{FF2B5EF4-FFF2-40B4-BE49-F238E27FC236}">
                <a16:creationId xmlns:a16="http://schemas.microsoft.com/office/drawing/2014/main" id="{3172F9B8-7F48-47E1-9903-0354F987E076}"/>
              </a:ext>
            </a:extLst>
          </p:cNvPr>
          <p:cNvSpPr>
            <a:spLocks xmlns:a="http://schemas.openxmlformats.org/drawingml/2006/main" noGrp="1"/>
          </p:cNvSpPr>
          <p:nvPr/>
        </p:nvSpPr>
        <p:spPr>
          <a:xfrm xmlns:a="http://schemas.openxmlformats.org/drawingml/2006/main">
            <a:off x="2000250" y="400050"/>
            <a:ext cx="57150" cy="57150"/>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4" name="">
            <a:extLst xmlns:a="http://schemas.openxmlformats.org/drawingml/2006/main">
              <a:ext uri="{FF2B5EF4-FFF2-40B4-BE49-F238E27FC236}">
                <a16:creationId xmlns:a16="http://schemas.microsoft.com/office/drawing/2014/main" id="{41D8D41D-C8FD-475E-975D-32B2A1F7681D}"/>
              </a:ext>
            </a:extLst>
          </p:cNvPr>
          <p:cNvSpPr>
            <a:spLocks xmlns:a="http://schemas.openxmlformats.org/drawingml/2006/main" noGrp="1"/>
          </p:cNvSpPr>
          <p:nvPr/>
        </p:nvSpPr>
        <p:spPr>
          <a:xfrm xmlns:a="http://schemas.openxmlformats.org/drawingml/2006/main">
            <a:off x="419100" y="1752600"/>
            <a:ext cx="4619625" cy="1724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500" b="0">
                <a:solidFill>
                  <a:srgbClr val="171916"/>
                </a:solidFill>
                <a:latin typeface="Georgia"/>
                <a:ea typeface="Georgia"/>
                <a:cs typeface="Georgia"/>
              </a:defRPr>
            </a:defPPr>
            <a:lvl1pPr>
              <a:defRPr sz="4500" b="0">
                <a:solidFill>
                  <a:srgbClr val="171916"/>
                </a:solidFill>
                <a:latin typeface="Georgia"/>
                <a:ea typeface="Georgia"/>
                <a:cs typeface="Georgia"/>
              </a:defRPr>
            </a:lvl1pPr>
            <a:lvl2pPr>
              <a:defRPr sz="4500" b="0">
                <a:solidFill>
                  <a:srgbClr val="171916"/>
                </a:solidFill>
                <a:latin typeface="Georgia"/>
                <a:ea typeface="Georgia"/>
                <a:cs typeface="Georgia"/>
              </a:defRPr>
            </a:lvl2pPr>
            <a:lvl3pPr>
              <a:defRPr sz="4500" b="0">
                <a:solidFill>
                  <a:srgbClr val="171916"/>
                </a:solidFill>
                <a:latin typeface="Georgia"/>
                <a:ea typeface="Georgia"/>
                <a:cs typeface="Georgia"/>
              </a:defRPr>
            </a:lvl3pPr>
            <a:lvl4pPr>
              <a:defRPr sz="4500" b="0">
                <a:solidFill>
                  <a:srgbClr val="171916"/>
                </a:solidFill>
                <a:latin typeface="Georgia"/>
                <a:ea typeface="Georgia"/>
                <a:cs typeface="Georgia"/>
              </a:defRPr>
            </a:lvl4pPr>
            <a:lvl5pPr>
              <a:defRPr sz="4500" b="0">
                <a:solidFill>
                  <a:srgbClr val="171916"/>
                </a:solidFill>
                <a:latin typeface="Georgia"/>
                <a:ea typeface="Georgia"/>
                <a:cs typeface="Georgia"/>
              </a:defRPr>
            </a:lvl5pPr>
            <a:lvl6pPr>
              <a:defRPr sz="4500" b="0">
                <a:solidFill>
                  <a:srgbClr val="171916"/>
                </a:solidFill>
                <a:latin typeface="Georgia"/>
                <a:ea typeface="Georgia"/>
                <a:cs typeface="Georgia"/>
              </a:defRPr>
            </a:lvl6pPr>
            <a:lvl7pPr>
              <a:defRPr sz="4500" b="0">
                <a:solidFill>
                  <a:srgbClr val="171916"/>
                </a:solidFill>
                <a:latin typeface="Georgia"/>
                <a:ea typeface="Georgia"/>
                <a:cs typeface="Georgia"/>
              </a:defRPr>
            </a:lvl7pPr>
            <a:lvl8pPr>
              <a:defRPr sz="4500" b="0">
                <a:solidFill>
                  <a:srgbClr val="171916"/>
                </a:solidFill>
                <a:latin typeface="Georgia"/>
                <a:ea typeface="Georgia"/>
                <a:cs typeface="Georgia"/>
              </a:defRPr>
            </a:lvl8pPr>
            <a:lvl9pPr>
              <a:defRPr sz="4500" b="0">
                <a:solidFill>
                  <a:srgbClr val="171916"/>
                </a:solidFill>
                <a:latin typeface="Georgia"/>
                <a:ea typeface="Georgia"/>
                <a:cs typeface="Georgia"/>
              </a:defRPr>
            </a:lvl9pPr>
          </a:lstStyle>
          <a:p xmlns:a="http://schemas.openxmlformats.org/drawingml/2006/main">
            <a:pPr>
              <a:defRPr sz="4500" b="0">
                <a:solidFill>
                  <a:srgbClr val="171916"/>
                </a:solidFill>
                <a:latin typeface="Georgia"/>
                <a:ea typeface="Georgia"/>
                <a:cs typeface="Georgia"/>
              </a:defRPr>
            </a:pPr>
            <a:r>
              <a:rPr sz="4500" b="0">
                <a:solidFill>
                  <a:srgbClr val="171916"/>
                </a:solidFill>
                <a:latin typeface="Georgia"/>
                <a:ea typeface="Georgia"/>
                <a:cs typeface="Georgia"/>
              </a:rPr>
              <a:t>See the change.</a:t>
            </a:r>
          </a:p>
          <a:p xmlns:a="http://schemas.openxmlformats.org/drawingml/2006/main">
            <a:pPr>
              <a:defRPr sz="4500" b="0">
                <a:solidFill>
                  <a:srgbClr val="171916"/>
                </a:solidFill>
                <a:latin typeface="Georgia"/>
                <a:ea typeface="Georgia"/>
                <a:cs typeface="Georgia"/>
              </a:defRPr>
            </a:pPr>
            <a:r>
              <a:rPr sz="4500" b="0">
                <a:solidFill>
                  <a:srgbClr val="171916"/>
                </a:solidFill>
                <a:latin typeface="Georgia"/>
                <a:ea typeface="Georgia"/>
                <a:cs typeface="Georgia"/>
              </a:rPr>
              <a:t>Keep the proof.</a:t>
            </a:r>
          </a:p>
        </p:txBody>
      </p:sp>
      <p:sp>
        <p:nvSpPr>
          <p:cNvPr id="5" name="">
            <a:extLst xmlns:a="http://schemas.openxmlformats.org/drawingml/2006/main">
              <a:ext uri="{FF2B5EF4-FFF2-40B4-BE49-F238E27FC236}">
                <a16:creationId xmlns:a16="http://schemas.microsoft.com/office/drawing/2014/main" id="{5BC29973-54C7-4C9B-B95C-15872E447CA5}"/>
              </a:ext>
            </a:extLst>
          </p:cNvPr>
          <p:cNvSpPr>
            <a:spLocks xmlns:a="http://schemas.openxmlformats.org/drawingml/2006/main" noGrp="1"/>
          </p:cNvSpPr>
          <p:nvPr/>
        </p:nvSpPr>
        <p:spPr>
          <a:xfrm xmlns:a="http://schemas.openxmlformats.org/drawingml/2006/main">
            <a:off x="447675" y="3819525"/>
            <a:ext cx="4048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4F4D47"/>
                </a:solidFill>
                <a:latin typeface="Arial"/>
                <a:ea typeface="Arial"/>
                <a:cs typeface="Arial"/>
              </a:defRPr>
            </a:defPPr>
            <a:lvl1pPr>
              <a:defRPr sz="1875" b="0">
                <a:solidFill>
                  <a:srgbClr val="4F4D47"/>
                </a:solidFill>
                <a:latin typeface="Arial"/>
                <a:ea typeface="Arial"/>
                <a:cs typeface="Arial"/>
              </a:defRPr>
            </a:lvl1pPr>
            <a:lvl2pPr>
              <a:defRPr sz="1875" b="0">
                <a:solidFill>
                  <a:srgbClr val="4F4D47"/>
                </a:solidFill>
                <a:latin typeface="Arial"/>
                <a:ea typeface="Arial"/>
                <a:cs typeface="Arial"/>
              </a:defRPr>
            </a:lvl2pPr>
            <a:lvl3pPr>
              <a:defRPr sz="1875" b="0">
                <a:solidFill>
                  <a:srgbClr val="4F4D47"/>
                </a:solidFill>
                <a:latin typeface="Arial"/>
                <a:ea typeface="Arial"/>
                <a:cs typeface="Arial"/>
              </a:defRPr>
            </a:lvl3pPr>
            <a:lvl4pPr>
              <a:defRPr sz="1875" b="0">
                <a:solidFill>
                  <a:srgbClr val="4F4D47"/>
                </a:solidFill>
                <a:latin typeface="Arial"/>
                <a:ea typeface="Arial"/>
                <a:cs typeface="Arial"/>
              </a:defRPr>
            </a:lvl4pPr>
            <a:lvl5pPr>
              <a:defRPr sz="1875" b="0">
                <a:solidFill>
                  <a:srgbClr val="4F4D47"/>
                </a:solidFill>
                <a:latin typeface="Arial"/>
                <a:ea typeface="Arial"/>
                <a:cs typeface="Arial"/>
              </a:defRPr>
            </a:lvl5pPr>
            <a:lvl6pPr>
              <a:defRPr sz="1875" b="0">
                <a:solidFill>
                  <a:srgbClr val="4F4D47"/>
                </a:solidFill>
                <a:latin typeface="Arial"/>
                <a:ea typeface="Arial"/>
                <a:cs typeface="Arial"/>
              </a:defRPr>
            </a:lvl6pPr>
            <a:lvl7pPr>
              <a:defRPr sz="1875" b="0">
                <a:solidFill>
                  <a:srgbClr val="4F4D47"/>
                </a:solidFill>
                <a:latin typeface="Arial"/>
                <a:ea typeface="Arial"/>
                <a:cs typeface="Arial"/>
              </a:defRPr>
            </a:lvl7pPr>
            <a:lvl8pPr>
              <a:defRPr sz="1875" b="0">
                <a:solidFill>
                  <a:srgbClr val="4F4D47"/>
                </a:solidFill>
                <a:latin typeface="Arial"/>
                <a:ea typeface="Arial"/>
                <a:cs typeface="Arial"/>
              </a:defRPr>
            </a:lvl8pPr>
            <a:lvl9pPr>
              <a:defRPr sz="1875" b="0">
                <a:solidFill>
                  <a:srgbClr val="4F4D47"/>
                </a:solidFill>
                <a:latin typeface="Arial"/>
                <a:ea typeface="Arial"/>
                <a:cs typeface="Arial"/>
              </a:defRPr>
            </a:lvl9pPr>
          </a:lstStyle>
          <a:p xmlns:a="http://schemas.openxmlformats.org/drawingml/2006/main">
            <a:pPr>
              <a:defRPr sz="1875" b="0">
                <a:solidFill>
                  <a:srgbClr val="4F4D47"/>
                </a:solidFill>
                <a:latin typeface="Arial"/>
                <a:ea typeface="Arial"/>
                <a:cs typeface="Arial"/>
              </a:defRPr>
            </a:pPr>
            <a:r>
              <a:rPr sz="1875" b="0">
                <a:solidFill>
                  <a:srgbClr val="4F4D47"/>
                </a:solidFill>
                <a:latin typeface="Arial"/>
                <a:ea typeface="Arial"/>
                <a:cs typeface="Arial"/>
              </a:rPr>
              <a:t>Visual review,</a:t>
            </a:r>
          </a:p>
          <a:p xmlns:a="http://schemas.openxmlformats.org/drawingml/2006/main">
            <a:pPr>
              <a:defRPr sz="1875" b="0">
                <a:solidFill>
                  <a:srgbClr val="4F4D47"/>
                </a:solidFill>
                <a:latin typeface="Arial"/>
                <a:ea typeface="Arial"/>
                <a:cs typeface="Arial"/>
              </a:defRPr>
            </a:pPr>
            <a:r>
              <a:rPr sz="1875" b="0">
                <a:solidFill>
                  <a:srgbClr val="4F4D47"/>
                </a:solidFill>
                <a:latin typeface="Arial"/>
                <a:ea typeface="Arial"/>
                <a:cs typeface="Arial"/>
              </a:rPr>
              <a:t>with a record that travels.</a:t>
            </a:r>
          </a:p>
        </p:txBody>
      </p:sp>
      <p:sp>
        <p:nvSpPr>
          <p:cNvPr id="6" name="">
            <a:extLst xmlns:a="http://schemas.openxmlformats.org/drawingml/2006/main">
              <a:ext uri="{FF2B5EF4-FFF2-40B4-BE49-F238E27FC236}">
                <a16:creationId xmlns:a16="http://schemas.microsoft.com/office/drawing/2014/main" id="{28DCB528-57DD-4E85-BF96-FC436E7A7B82}"/>
              </a:ext>
            </a:extLst>
          </p:cNvPr>
          <p:cNvSpPr>
            <a:spLocks xmlns:a="http://schemas.openxmlformats.org/drawingml/2006/main" noGrp="1"/>
          </p:cNvSpPr>
          <p:nvPr/>
        </p:nvSpPr>
        <p:spPr>
          <a:xfrm xmlns:a="http://schemas.openxmlformats.org/drawingml/2006/main">
            <a:off x="447675" y="6019800"/>
            <a:ext cx="4286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4F4D47"/>
                </a:solidFill>
                <a:latin typeface="Arial"/>
                <a:ea typeface="Arial"/>
                <a:cs typeface="Arial"/>
              </a:defRPr>
            </a:defPPr>
            <a:lvl1pPr>
              <a:defRPr sz="1275" b="0">
                <a:solidFill>
                  <a:srgbClr val="4F4D47"/>
                </a:solidFill>
                <a:latin typeface="Arial"/>
                <a:ea typeface="Arial"/>
                <a:cs typeface="Arial"/>
              </a:defRPr>
            </a:lvl1pPr>
            <a:lvl2pPr>
              <a:defRPr sz="1275" b="0">
                <a:solidFill>
                  <a:srgbClr val="4F4D47"/>
                </a:solidFill>
                <a:latin typeface="Arial"/>
                <a:ea typeface="Arial"/>
                <a:cs typeface="Arial"/>
              </a:defRPr>
            </a:lvl2pPr>
            <a:lvl3pPr>
              <a:defRPr sz="1275" b="0">
                <a:solidFill>
                  <a:srgbClr val="4F4D47"/>
                </a:solidFill>
                <a:latin typeface="Arial"/>
                <a:ea typeface="Arial"/>
                <a:cs typeface="Arial"/>
              </a:defRPr>
            </a:lvl3pPr>
            <a:lvl4pPr>
              <a:defRPr sz="1275" b="0">
                <a:solidFill>
                  <a:srgbClr val="4F4D47"/>
                </a:solidFill>
                <a:latin typeface="Arial"/>
                <a:ea typeface="Arial"/>
                <a:cs typeface="Arial"/>
              </a:defRPr>
            </a:lvl4pPr>
            <a:lvl5pPr>
              <a:defRPr sz="1275" b="0">
                <a:solidFill>
                  <a:srgbClr val="4F4D47"/>
                </a:solidFill>
                <a:latin typeface="Arial"/>
                <a:ea typeface="Arial"/>
                <a:cs typeface="Arial"/>
              </a:defRPr>
            </a:lvl5pPr>
            <a:lvl6pPr>
              <a:defRPr sz="1275" b="0">
                <a:solidFill>
                  <a:srgbClr val="4F4D47"/>
                </a:solidFill>
                <a:latin typeface="Arial"/>
                <a:ea typeface="Arial"/>
                <a:cs typeface="Arial"/>
              </a:defRPr>
            </a:lvl6pPr>
            <a:lvl7pPr>
              <a:defRPr sz="1275" b="0">
                <a:solidFill>
                  <a:srgbClr val="4F4D47"/>
                </a:solidFill>
                <a:latin typeface="Arial"/>
                <a:ea typeface="Arial"/>
                <a:cs typeface="Arial"/>
              </a:defRPr>
            </a:lvl7pPr>
            <a:lvl8pPr>
              <a:defRPr sz="1275" b="0">
                <a:solidFill>
                  <a:srgbClr val="4F4D47"/>
                </a:solidFill>
                <a:latin typeface="Arial"/>
                <a:ea typeface="Arial"/>
                <a:cs typeface="Arial"/>
              </a:defRPr>
            </a:lvl8pPr>
            <a:lvl9pPr>
              <a:defRPr sz="1275" b="0">
                <a:solidFill>
                  <a:srgbClr val="4F4D47"/>
                </a:solidFill>
                <a:latin typeface="Arial"/>
                <a:ea typeface="Arial"/>
                <a:cs typeface="Arial"/>
              </a:defRPr>
            </a:lvl9pPr>
          </a:lstStyle>
          <a:p xmlns:a="http://schemas.openxmlformats.org/drawingml/2006/main">
            <a:pPr>
              <a:defRPr sz="1275" b="0">
                <a:solidFill>
                  <a:srgbClr val="4F4D47"/>
                </a:solidFill>
                <a:latin typeface="Arial"/>
                <a:ea typeface="Arial"/>
                <a:cs typeface="Arial"/>
              </a:defRPr>
            </a:pPr>
            <a:r>
              <a:rPr sz="1275" b="0">
                <a:solidFill>
                  <a:srgbClr val="4F4D47"/>
                </a:solidFill>
                <a:latin typeface="Arial"/>
                <a:ea typeface="Arial"/>
                <a:cs typeface="Arial"/>
              </a:rPr>
              <a:t>AMD hackathon prototype</a:t>
            </a:r>
          </a:p>
        </p:txBody>
      </p:sp>
      <p:sp>
        <p:nvSpPr>
          <p:cNvPr id="7" name="">
            <a:extLst xmlns:a="http://schemas.openxmlformats.org/drawingml/2006/main">
              <a:ext uri="{FF2B5EF4-FFF2-40B4-BE49-F238E27FC236}">
                <a16:creationId xmlns:a16="http://schemas.microsoft.com/office/drawing/2014/main" id="{2AC6D1C6-F14D-4DDD-A90B-ED2FBD8A332B}"/>
              </a:ext>
            </a:extLst>
          </p:cNvPr>
          <p:cNvSpPr>
            <a:spLocks xmlns:a="http://schemas.openxmlformats.org/drawingml/2006/main" noGrp="1"/>
          </p:cNvSpPr>
          <p:nvPr/>
        </p:nvSpPr>
        <p:spPr>
          <a:xfrm xmlns:a="http://schemas.openxmlformats.org/drawingml/2006/main">
            <a:off x="8629650" y="6372225"/>
            <a:ext cx="3162300" cy="285750"/>
          </a:xfrm>
          <a:prstGeom xmlns:a="http://schemas.openxmlformats.org/drawingml/2006/main" prst="rect">
            <a:avLst/>
          </a:prstGeom>
          <a:solidFill xmlns:a="http://schemas.openxmlformats.org/drawingml/2006/main">
            <a:srgbClr val="FAF8F4"/>
          </a:solidFill>
          <a:ln xmlns:a="http://schemas.openxmlformats.org/drawingml/2006/main" w="0">
            <a:solidFill>
              <a:srgbClr val="FAF8F4"/>
            </a:solidFill>
          </a:ln>
        </p:spPr>
      </p:sp>
      <p:sp>
        <p:nvSpPr>
          <p:cNvPr id="8" name="">
            <a:extLst xmlns:a="http://schemas.openxmlformats.org/drawingml/2006/main">
              <a:ext uri="{FF2B5EF4-FFF2-40B4-BE49-F238E27FC236}">
                <a16:creationId xmlns:a16="http://schemas.microsoft.com/office/drawing/2014/main" id="{920639E3-5333-427A-80B9-90CB4E23AC48}"/>
              </a:ext>
            </a:extLst>
          </p:cNvPr>
          <p:cNvSpPr>
            <a:spLocks xmlns:a="http://schemas.openxmlformats.org/drawingml/2006/main" noGrp="1"/>
          </p:cNvSpPr>
          <p:nvPr/>
        </p:nvSpPr>
        <p:spPr>
          <a:xfrm xmlns:a="http://schemas.openxmlformats.org/drawingml/2006/main">
            <a:off x="8763000" y="6419850"/>
            <a:ext cx="2905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4F4D47"/>
                </a:solidFill>
                <a:latin typeface="Arial"/>
                <a:ea typeface="Arial"/>
                <a:cs typeface="Arial"/>
              </a:defRPr>
            </a:defPPr>
            <a:lvl1pPr>
              <a:defRPr sz="975" b="0">
                <a:solidFill>
                  <a:srgbClr val="4F4D47"/>
                </a:solidFill>
                <a:latin typeface="Arial"/>
                <a:ea typeface="Arial"/>
                <a:cs typeface="Arial"/>
              </a:defRPr>
            </a:lvl1pPr>
            <a:lvl2pPr>
              <a:defRPr sz="975" b="0">
                <a:solidFill>
                  <a:srgbClr val="4F4D47"/>
                </a:solidFill>
                <a:latin typeface="Arial"/>
                <a:ea typeface="Arial"/>
                <a:cs typeface="Arial"/>
              </a:defRPr>
            </a:lvl2pPr>
            <a:lvl3pPr>
              <a:defRPr sz="975" b="0">
                <a:solidFill>
                  <a:srgbClr val="4F4D47"/>
                </a:solidFill>
                <a:latin typeface="Arial"/>
                <a:ea typeface="Arial"/>
                <a:cs typeface="Arial"/>
              </a:defRPr>
            </a:lvl3pPr>
            <a:lvl4pPr>
              <a:defRPr sz="975" b="0">
                <a:solidFill>
                  <a:srgbClr val="4F4D47"/>
                </a:solidFill>
                <a:latin typeface="Arial"/>
                <a:ea typeface="Arial"/>
                <a:cs typeface="Arial"/>
              </a:defRPr>
            </a:lvl4pPr>
            <a:lvl5pPr>
              <a:defRPr sz="975" b="0">
                <a:solidFill>
                  <a:srgbClr val="4F4D47"/>
                </a:solidFill>
                <a:latin typeface="Arial"/>
                <a:ea typeface="Arial"/>
                <a:cs typeface="Arial"/>
              </a:defRPr>
            </a:lvl5pPr>
            <a:lvl6pPr>
              <a:defRPr sz="975" b="0">
                <a:solidFill>
                  <a:srgbClr val="4F4D47"/>
                </a:solidFill>
                <a:latin typeface="Arial"/>
                <a:ea typeface="Arial"/>
                <a:cs typeface="Arial"/>
              </a:defRPr>
            </a:lvl6pPr>
            <a:lvl7pPr>
              <a:defRPr sz="975" b="0">
                <a:solidFill>
                  <a:srgbClr val="4F4D47"/>
                </a:solidFill>
                <a:latin typeface="Arial"/>
                <a:ea typeface="Arial"/>
                <a:cs typeface="Arial"/>
              </a:defRPr>
            </a:lvl7pPr>
            <a:lvl8pPr>
              <a:defRPr sz="975" b="0">
                <a:solidFill>
                  <a:srgbClr val="4F4D47"/>
                </a:solidFill>
                <a:latin typeface="Arial"/>
                <a:ea typeface="Arial"/>
                <a:cs typeface="Arial"/>
              </a:defRPr>
            </a:lvl8pPr>
            <a:lvl9pPr>
              <a:defRPr sz="975" b="0">
                <a:solidFill>
                  <a:srgbClr val="4F4D47"/>
                </a:solidFill>
                <a:latin typeface="Arial"/>
                <a:ea typeface="Arial"/>
                <a:cs typeface="Arial"/>
              </a:defRPr>
            </a:lvl9pPr>
          </a:lstStyle>
          <a:p xmlns:a="http://schemas.openxmlformats.org/drawingml/2006/main">
            <a:pPr>
              <a:defRPr sz="975" b="0">
                <a:solidFill>
                  <a:srgbClr val="4F4D47"/>
                </a:solidFill>
                <a:latin typeface="Arial"/>
                <a:ea typeface="Arial"/>
                <a:cs typeface="Arial"/>
              </a:defRPr>
            </a:pPr>
            <a:r>
              <a:rPr sz="975" b="0">
                <a:solidFill>
                  <a:srgbClr val="4F4D47"/>
                </a:solidFill>
                <a:latin typeface="Arial"/>
                <a:ea typeface="Arial"/>
                <a:cs typeface="Arial"/>
              </a:rPr>
              <a:t>AI-generated concept illustration</a:t>
            </a:r>
          </a:p>
        </p:txBody>
      </p:sp>
    </p:spTree>
    <p:extLst>
      <p:ext uri="{BB962C8B-B14F-4D97-AF65-F5344CB8AC3E}">
        <p14:creationId xmlns:p14="http://schemas.microsoft.com/office/powerpoint/2010/main" val="1584773483"/>
      </p:ext>
    </p:extLst>
  </p:cSld>
</p:sld>
</file>

<file path=ppt/slides/slide2.xml><?xml version="1.0" encoding="utf-8"?>
<p:sld xmlns:p="http://schemas.openxmlformats.org/presentationml/2006/main">
  <p:cSld>
    <p:bg>
      <p:bgPr>
        <a:solidFill xmlns:a="http://schemas.openxmlformats.org/drawingml/2006/main">
          <a:srgbClr val="FAF8F4"/>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477E86E-CC48-4136-BFB4-B845F79FC07B}"/>
              </a:ext>
            </a:extLst>
          </p:cNvPr>
          <p:cNvSpPr>
            <a:spLocks xmlns:a="http://schemas.openxmlformats.org/drawingml/2006/main" noGrp="1"/>
          </p:cNvSpPr>
          <p:nvPr/>
        </p:nvSpPr>
        <p:spPr>
          <a:xfrm xmlns:a="http://schemas.openxmlformats.org/drawingml/2006/main">
            <a:off x="438150" y="247650"/>
            <a:ext cx="2286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1916"/>
                </a:solidFill>
                <a:latin typeface="Georgia"/>
                <a:ea typeface="Georgia"/>
                <a:cs typeface="Georgia"/>
              </a:defRPr>
            </a:defPPr>
            <a:lvl1pPr>
              <a:defRPr sz="2175" b="1">
                <a:solidFill>
                  <a:srgbClr val="171916"/>
                </a:solidFill>
                <a:latin typeface="Georgia"/>
                <a:ea typeface="Georgia"/>
                <a:cs typeface="Georgia"/>
              </a:defRPr>
            </a:lvl1pPr>
            <a:lvl2pPr>
              <a:defRPr sz="2175" b="1">
                <a:solidFill>
                  <a:srgbClr val="171916"/>
                </a:solidFill>
                <a:latin typeface="Georgia"/>
                <a:ea typeface="Georgia"/>
                <a:cs typeface="Georgia"/>
              </a:defRPr>
            </a:lvl2pPr>
            <a:lvl3pPr>
              <a:defRPr sz="2175" b="1">
                <a:solidFill>
                  <a:srgbClr val="171916"/>
                </a:solidFill>
                <a:latin typeface="Georgia"/>
                <a:ea typeface="Georgia"/>
                <a:cs typeface="Georgia"/>
              </a:defRPr>
            </a:lvl3pPr>
            <a:lvl4pPr>
              <a:defRPr sz="2175" b="1">
                <a:solidFill>
                  <a:srgbClr val="171916"/>
                </a:solidFill>
                <a:latin typeface="Georgia"/>
                <a:ea typeface="Georgia"/>
                <a:cs typeface="Georgia"/>
              </a:defRPr>
            </a:lvl4pPr>
            <a:lvl5pPr>
              <a:defRPr sz="2175" b="1">
                <a:solidFill>
                  <a:srgbClr val="171916"/>
                </a:solidFill>
                <a:latin typeface="Georgia"/>
                <a:ea typeface="Georgia"/>
                <a:cs typeface="Georgia"/>
              </a:defRPr>
            </a:lvl5pPr>
            <a:lvl6pPr>
              <a:defRPr sz="2175" b="1">
                <a:solidFill>
                  <a:srgbClr val="171916"/>
                </a:solidFill>
                <a:latin typeface="Georgia"/>
                <a:ea typeface="Georgia"/>
                <a:cs typeface="Georgia"/>
              </a:defRPr>
            </a:lvl6pPr>
            <a:lvl7pPr>
              <a:defRPr sz="2175" b="1">
                <a:solidFill>
                  <a:srgbClr val="171916"/>
                </a:solidFill>
                <a:latin typeface="Georgia"/>
                <a:ea typeface="Georgia"/>
                <a:cs typeface="Georgia"/>
              </a:defRPr>
            </a:lvl7pPr>
            <a:lvl8pPr>
              <a:defRPr sz="2175" b="1">
                <a:solidFill>
                  <a:srgbClr val="171916"/>
                </a:solidFill>
                <a:latin typeface="Georgia"/>
                <a:ea typeface="Georgia"/>
                <a:cs typeface="Georgia"/>
              </a:defRPr>
            </a:lvl8pPr>
            <a:lvl9pPr>
              <a:defRPr sz="2175" b="1">
                <a:solidFill>
                  <a:srgbClr val="171916"/>
                </a:solidFill>
                <a:latin typeface="Georgia"/>
                <a:ea typeface="Georgia"/>
                <a:cs typeface="Georgia"/>
              </a:defRPr>
            </a:lvl9pPr>
          </a:lstStyle>
          <a:p xmlns:a="http://schemas.openxmlformats.org/drawingml/2006/main">
            <a:pPr>
              <a:defRPr sz="2175" b="1">
                <a:solidFill>
                  <a:srgbClr val="171916"/>
                </a:solidFill>
                <a:latin typeface="Georgia"/>
                <a:ea typeface="Georgia"/>
                <a:cs typeface="Georgia"/>
              </a:defRPr>
            </a:pPr>
            <a:r>
              <a:rPr sz="2175" b="1">
                <a:solidFill>
                  <a:srgbClr val="171916"/>
                </a:solidFill>
                <a:latin typeface="Georgia"/>
                <a:ea typeface="Georgia"/>
                <a:cs typeface="Georgia"/>
              </a:rPr>
              <a:t>ShotProof</a:t>
            </a:r>
          </a:p>
        </p:txBody>
      </p:sp>
      <p:sp>
        <p:nvSpPr>
          <p:cNvPr id="2" name="">
            <a:extLst xmlns:a="http://schemas.openxmlformats.org/drawingml/2006/main">
              <a:ext uri="{FF2B5EF4-FFF2-40B4-BE49-F238E27FC236}">
                <a16:creationId xmlns:a16="http://schemas.microsoft.com/office/drawing/2014/main" id="{DF979262-2553-4E70-8AB1-A6B51FE03BC9}"/>
              </a:ext>
            </a:extLst>
          </p:cNvPr>
          <p:cNvSpPr>
            <a:spLocks xmlns:a="http://schemas.openxmlformats.org/drawingml/2006/main" noGrp="1"/>
          </p:cNvSpPr>
          <p:nvPr/>
        </p:nvSpPr>
        <p:spPr>
          <a:xfrm xmlns:a="http://schemas.openxmlformats.org/drawingml/2006/main">
            <a:off x="1847850" y="323850"/>
            <a:ext cx="57150" cy="57150"/>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3" name="">
            <a:extLst xmlns:a="http://schemas.openxmlformats.org/drawingml/2006/main">
              <a:ext uri="{FF2B5EF4-FFF2-40B4-BE49-F238E27FC236}">
                <a16:creationId xmlns:a16="http://schemas.microsoft.com/office/drawing/2014/main" id="{0933B62D-814C-40E5-A8F0-B3D7292DDE64}"/>
              </a:ext>
            </a:extLst>
          </p:cNvPr>
          <p:cNvSpPr>
            <a:spLocks xmlns:a="http://schemas.openxmlformats.org/drawingml/2006/main" noGrp="1"/>
          </p:cNvSpPr>
          <p:nvPr/>
        </p:nvSpPr>
        <p:spPr>
          <a:xfrm xmlns:a="http://schemas.openxmlformats.org/drawingml/2006/main">
            <a:off x="10763250" y="3333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74736D"/>
                </a:solidFill>
                <a:latin typeface="Arial"/>
                <a:ea typeface="Arial"/>
                <a:cs typeface="Arial"/>
              </a:defRPr>
            </a:defPPr>
            <a:lvl1pPr>
              <a:defRPr sz="1050" b="0">
                <a:solidFill>
                  <a:srgbClr val="74736D"/>
                </a:solidFill>
                <a:latin typeface="Arial"/>
                <a:ea typeface="Arial"/>
                <a:cs typeface="Arial"/>
              </a:defRPr>
            </a:lvl1pPr>
            <a:lvl2pPr>
              <a:defRPr sz="1050" b="0">
                <a:solidFill>
                  <a:srgbClr val="74736D"/>
                </a:solidFill>
                <a:latin typeface="Arial"/>
                <a:ea typeface="Arial"/>
                <a:cs typeface="Arial"/>
              </a:defRPr>
            </a:lvl2pPr>
            <a:lvl3pPr>
              <a:defRPr sz="1050" b="0">
                <a:solidFill>
                  <a:srgbClr val="74736D"/>
                </a:solidFill>
                <a:latin typeface="Arial"/>
                <a:ea typeface="Arial"/>
                <a:cs typeface="Arial"/>
              </a:defRPr>
            </a:lvl3pPr>
            <a:lvl4pPr>
              <a:defRPr sz="1050" b="0">
                <a:solidFill>
                  <a:srgbClr val="74736D"/>
                </a:solidFill>
                <a:latin typeface="Arial"/>
                <a:ea typeface="Arial"/>
                <a:cs typeface="Arial"/>
              </a:defRPr>
            </a:lvl4pPr>
            <a:lvl5pPr>
              <a:defRPr sz="1050" b="0">
                <a:solidFill>
                  <a:srgbClr val="74736D"/>
                </a:solidFill>
                <a:latin typeface="Arial"/>
                <a:ea typeface="Arial"/>
                <a:cs typeface="Arial"/>
              </a:defRPr>
            </a:lvl5pPr>
            <a:lvl6pPr>
              <a:defRPr sz="1050" b="0">
                <a:solidFill>
                  <a:srgbClr val="74736D"/>
                </a:solidFill>
                <a:latin typeface="Arial"/>
                <a:ea typeface="Arial"/>
                <a:cs typeface="Arial"/>
              </a:defRPr>
            </a:lvl6pPr>
            <a:lvl7pPr>
              <a:defRPr sz="1050" b="0">
                <a:solidFill>
                  <a:srgbClr val="74736D"/>
                </a:solidFill>
                <a:latin typeface="Arial"/>
                <a:ea typeface="Arial"/>
                <a:cs typeface="Arial"/>
              </a:defRPr>
            </a:lvl7pPr>
            <a:lvl8pPr>
              <a:defRPr sz="1050" b="0">
                <a:solidFill>
                  <a:srgbClr val="74736D"/>
                </a:solidFill>
                <a:latin typeface="Arial"/>
                <a:ea typeface="Arial"/>
                <a:cs typeface="Arial"/>
              </a:defRPr>
            </a:lvl8pPr>
            <a:lvl9pPr>
              <a:defRPr sz="1050" b="0">
                <a:solidFill>
                  <a:srgbClr val="74736D"/>
                </a:solidFill>
                <a:latin typeface="Arial"/>
                <a:ea typeface="Arial"/>
                <a:cs typeface="Arial"/>
              </a:defRPr>
            </a:lvl9pPr>
          </a:lstStyle>
          <a:p xmlns:a="http://schemas.openxmlformats.org/drawingml/2006/main">
            <a:pPr>
              <a:defRPr sz="1050" b="0">
                <a:solidFill>
                  <a:srgbClr val="74736D"/>
                </a:solidFill>
                <a:latin typeface="Arial"/>
                <a:ea typeface="Arial"/>
                <a:cs typeface="Arial"/>
              </a:defRPr>
            </a:pPr>
            <a:r>
              <a:rPr sz="1050" b="0">
                <a:solidFill>
                  <a:srgbClr val="74736D"/>
                </a:solidFill>
                <a:latin typeface="Arial"/>
                <a:ea typeface="Arial"/>
                <a:cs typeface="Arial"/>
              </a:rPr>
              <a:t>02 / 05</a:t>
            </a:r>
          </a:p>
        </p:txBody>
      </p:sp>
      <p:sp>
        <p:nvSpPr>
          <p:cNvPr id="4" name="">
            <a:extLst xmlns:a="http://schemas.openxmlformats.org/drawingml/2006/main">
              <a:ext uri="{FF2B5EF4-FFF2-40B4-BE49-F238E27FC236}">
                <a16:creationId xmlns:a16="http://schemas.microsoft.com/office/drawing/2014/main" id="{BFF6527F-DF38-47AF-9047-79EFDCFB3E6B}"/>
              </a:ext>
            </a:extLst>
          </p:cNvPr>
          <p:cNvSpPr>
            <a:spLocks xmlns:a="http://schemas.openxmlformats.org/drawingml/2006/main" noGrp="1"/>
          </p:cNvSpPr>
          <p:nvPr/>
        </p:nvSpPr>
        <p:spPr>
          <a:xfrm xmlns:a="http://schemas.openxmlformats.org/drawingml/2006/main">
            <a:off x="476250" y="7810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5" name="">
            <a:extLst xmlns:a="http://schemas.openxmlformats.org/drawingml/2006/main">
              <a:ext uri="{FF2B5EF4-FFF2-40B4-BE49-F238E27FC236}">
                <a16:creationId xmlns:a16="http://schemas.microsoft.com/office/drawing/2014/main" id="{18CB6571-A4E1-4439-AAD9-12952F625573}"/>
              </a:ext>
            </a:extLst>
          </p:cNvPr>
          <p:cNvSpPr>
            <a:spLocks xmlns:a="http://schemas.openxmlformats.org/drawingml/2006/main" noGrp="1"/>
          </p:cNvSpPr>
          <p:nvPr/>
        </p:nvSpPr>
        <p:spPr>
          <a:xfrm xmlns:a="http://schemas.openxmlformats.org/drawingml/2006/main">
            <a:off x="476250" y="63817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6" name="">
            <a:extLst xmlns:a="http://schemas.openxmlformats.org/drawingml/2006/main">
              <a:ext uri="{FF2B5EF4-FFF2-40B4-BE49-F238E27FC236}">
                <a16:creationId xmlns:a16="http://schemas.microsoft.com/office/drawing/2014/main" id="{77D6C06D-8A36-4863-9760-BEABCB47806B}"/>
              </a:ext>
            </a:extLst>
          </p:cNvPr>
          <p:cNvSpPr>
            <a:spLocks xmlns:a="http://schemas.openxmlformats.org/drawingml/2006/main" noGrp="1"/>
          </p:cNvSpPr>
          <p:nvPr/>
        </p:nvSpPr>
        <p:spPr>
          <a:xfrm xmlns:a="http://schemas.openxmlformats.org/drawingml/2006/main">
            <a:off x="476250" y="64770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74736D"/>
                </a:solidFill>
                <a:latin typeface="Arial"/>
                <a:ea typeface="Arial"/>
                <a:cs typeface="Arial"/>
              </a:defRPr>
            </a:defPPr>
            <a:lvl1pPr>
              <a:defRPr sz="975" b="0">
                <a:solidFill>
                  <a:srgbClr val="74736D"/>
                </a:solidFill>
                <a:latin typeface="Arial"/>
                <a:ea typeface="Arial"/>
                <a:cs typeface="Arial"/>
              </a:defRPr>
            </a:lvl1pPr>
            <a:lvl2pPr>
              <a:defRPr sz="975" b="0">
                <a:solidFill>
                  <a:srgbClr val="74736D"/>
                </a:solidFill>
                <a:latin typeface="Arial"/>
                <a:ea typeface="Arial"/>
                <a:cs typeface="Arial"/>
              </a:defRPr>
            </a:lvl2pPr>
            <a:lvl3pPr>
              <a:defRPr sz="975" b="0">
                <a:solidFill>
                  <a:srgbClr val="74736D"/>
                </a:solidFill>
                <a:latin typeface="Arial"/>
                <a:ea typeface="Arial"/>
                <a:cs typeface="Arial"/>
              </a:defRPr>
            </a:lvl3pPr>
            <a:lvl4pPr>
              <a:defRPr sz="975" b="0">
                <a:solidFill>
                  <a:srgbClr val="74736D"/>
                </a:solidFill>
                <a:latin typeface="Arial"/>
                <a:ea typeface="Arial"/>
                <a:cs typeface="Arial"/>
              </a:defRPr>
            </a:lvl4pPr>
            <a:lvl5pPr>
              <a:defRPr sz="975" b="0">
                <a:solidFill>
                  <a:srgbClr val="74736D"/>
                </a:solidFill>
                <a:latin typeface="Arial"/>
                <a:ea typeface="Arial"/>
                <a:cs typeface="Arial"/>
              </a:defRPr>
            </a:lvl5pPr>
            <a:lvl6pPr>
              <a:defRPr sz="975" b="0">
                <a:solidFill>
                  <a:srgbClr val="74736D"/>
                </a:solidFill>
                <a:latin typeface="Arial"/>
                <a:ea typeface="Arial"/>
                <a:cs typeface="Arial"/>
              </a:defRPr>
            </a:lvl6pPr>
            <a:lvl7pPr>
              <a:defRPr sz="975" b="0">
                <a:solidFill>
                  <a:srgbClr val="74736D"/>
                </a:solidFill>
                <a:latin typeface="Arial"/>
                <a:ea typeface="Arial"/>
                <a:cs typeface="Arial"/>
              </a:defRPr>
            </a:lvl7pPr>
            <a:lvl8pPr>
              <a:defRPr sz="975" b="0">
                <a:solidFill>
                  <a:srgbClr val="74736D"/>
                </a:solidFill>
                <a:latin typeface="Arial"/>
                <a:ea typeface="Arial"/>
                <a:cs typeface="Arial"/>
              </a:defRPr>
            </a:lvl8pPr>
            <a:lvl9pPr>
              <a:defRPr sz="975" b="0">
                <a:solidFill>
                  <a:srgbClr val="74736D"/>
                </a:solidFill>
                <a:latin typeface="Arial"/>
                <a:ea typeface="Arial"/>
                <a:cs typeface="Arial"/>
              </a:defRPr>
            </a:lvl9pPr>
          </a:lstStyle>
          <a:p xmlns:a="http://schemas.openxmlformats.org/drawingml/2006/main">
            <a:pPr>
              <a:defRPr sz="975" b="0">
                <a:solidFill>
                  <a:srgbClr val="74736D"/>
                </a:solidFill>
                <a:latin typeface="Arial"/>
                <a:ea typeface="Arial"/>
                <a:cs typeface="Arial"/>
              </a:defRPr>
            </a:pPr>
            <a:r>
              <a:rPr sz="975" b="0">
                <a:solidFill>
                  <a:srgbClr val="74736D"/>
                </a:solidFill>
                <a:latin typeface="Arial"/>
                <a:ea typeface="Arial"/>
                <a:cs typeface="Arial"/>
              </a:rPr>
              <a:t>Image review. Inspectable evidence.</a:t>
            </a:r>
          </a:p>
        </p:txBody>
      </p:sp>
      <p:sp>
        <p:nvSpPr>
          <p:cNvPr id="7" name="">
            <a:extLst xmlns:a="http://schemas.openxmlformats.org/drawingml/2006/main">
              <a:ext uri="{FF2B5EF4-FFF2-40B4-BE49-F238E27FC236}">
                <a16:creationId xmlns:a16="http://schemas.microsoft.com/office/drawing/2014/main" id="{864A9192-11CA-4720-94A7-85A97FAE05CE}"/>
              </a:ext>
            </a:extLst>
          </p:cNvPr>
          <p:cNvSpPr>
            <a:spLocks xmlns:a="http://schemas.openxmlformats.org/drawingml/2006/main" noGrp="1"/>
          </p:cNvSpPr>
          <p:nvPr/>
        </p:nvSpPr>
        <p:spPr>
          <a:xfrm xmlns:a="http://schemas.openxmlformats.org/drawingml/2006/main">
            <a:off x="476250" y="1047750"/>
            <a:ext cx="111442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525" b="0">
                <a:solidFill>
                  <a:srgbClr val="171916"/>
                </a:solidFill>
                <a:latin typeface="Georgia"/>
                <a:ea typeface="Georgia"/>
                <a:cs typeface="Georgia"/>
              </a:defRPr>
            </a:defPPr>
            <a:lvl1pPr>
              <a:defRPr sz="3525" b="0">
                <a:solidFill>
                  <a:srgbClr val="171916"/>
                </a:solidFill>
                <a:latin typeface="Georgia"/>
                <a:ea typeface="Georgia"/>
                <a:cs typeface="Georgia"/>
              </a:defRPr>
            </a:lvl1pPr>
            <a:lvl2pPr>
              <a:defRPr sz="3525" b="0">
                <a:solidFill>
                  <a:srgbClr val="171916"/>
                </a:solidFill>
                <a:latin typeface="Georgia"/>
                <a:ea typeface="Georgia"/>
                <a:cs typeface="Georgia"/>
              </a:defRPr>
            </a:lvl2pPr>
            <a:lvl3pPr>
              <a:defRPr sz="3525" b="0">
                <a:solidFill>
                  <a:srgbClr val="171916"/>
                </a:solidFill>
                <a:latin typeface="Georgia"/>
                <a:ea typeface="Georgia"/>
                <a:cs typeface="Georgia"/>
              </a:defRPr>
            </a:lvl3pPr>
            <a:lvl4pPr>
              <a:defRPr sz="3525" b="0">
                <a:solidFill>
                  <a:srgbClr val="171916"/>
                </a:solidFill>
                <a:latin typeface="Georgia"/>
                <a:ea typeface="Georgia"/>
                <a:cs typeface="Georgia"/>
              </a:defRPr>
            </a:lvl4pPr>
            <a:lvl5pPr>
              <a:defRPr sz="3525" b="0">
                <a:solidFill>
                  <a:srgbClr val="171916"/>
                </a:solidFill>
                <a:latin typeface="Georgia"/>
                <a:ea typeface="Georgia"/>
                <a:cs typeface="Georgia"/>
              </a:defRPr>
            </a:lvl5pPr>
            <a:lvl6pPr>
              <a:defRPr sz="3525" b="0">
                <a:solidFill>
                  <a:srgbClr val="171916"/>
                </a:solidFill>
                <a:latin typeface="Georgia"/>
                <a:ea typeface="Georgia"/>
                <a:cs typeface="Georgia"/>
              </a:defRPr>
            </a:lvl6pPr>
            <a:lvl7pPr>
              <a:defRPr sz="3525" b="0">
                <a:solidFill>
                  <a:srgbClr val="171916"/>
                </a:solidFill>
                <a:latin typeface="Georgia"/>
                <a:ea typeface="Georgia"/>
                <a:cs typeface="Georgia"/>
              </a:defRPr>
            </a:lvl7pPr>
            <a:lvl8pPr>
              <a:defRPr sz="3525" b="0">
                <a:solidFill>
                  <a:srgbClr val="171916"/>
                </a:solidFill>
                <a:latin typeface="Georgia"/>
                <a:ea typeface="Georgia"/>
                <a:cs typeface="Georgia"/>
              </a:defRPr>
            </a:lvl8pPr>
            <a:lvl9pPr>
              <a:defRPr sz="3525" b="0">
                <a:solidFill>
                  <a:srgbClr val="171916"/>
                </a:solidFill>
                <a:latin typeface="Georgia"/>
                <a:ea typeface="Georgia"/>
                <a:cs typeface="Georgia"/>
              </a:defRPr>
            </a:lvl9pPr>
          </a:lstStyle>
          <a:p xmlns:a="http://schemas.openxmlformats.org/drawingml/2006/main">
            <a:pPr>
              <a:defRPr sz="3525" b="0">
                <a:solidFill>
                  <a:srgbClr val="171916"/>
                </a:solidFill>
                <a:latin typeface="Georgia"/>
                <a:ea typeface="Georgia"/>
                <a:cs typeface="Georgia"/>
              </a:defRPr>
            </a:pPr>
            <a:r>
              <a:rPr sz="3525" b="0">
                <a:solidFill>
                  <a:srgbClr val="171916"/>
                </a:solidFill>
                <a:latin typeface="Georgia"/>
                <a:ea typeface="Georgia"/>
                <a:cs typeface="Georgia"/>
              </a:rPr>
              <a:t>The edit is small.</a:t>
            </a:r>
          </a:p>
          <a:p xmlns:a="http://schemas.openxmlformats.org/drawingml/2006/main">
            <a:pPr>
              <a:defRPr sz="3525" b="0">
                <a:solidFill>
                  <a:srgbClr val="171916"/>
                </a:solidFill>
                <a:latin typeface="Georgia"/>
                <a:ea typeface="Georgia"/>
                <a:cs typeface="Georgia"/>
              </a:defRPr>
            </a:pPr>
            <a:r>
              <a:rPr sz="3525" b="0">
                <a:solidFill>
                  <a:srgbClr val="171916"/>
                </a:solidFill>
                <a:latin typeface="Georgia"/>
                <a:ea typeface="Georgia"/>
                <a:cs typeface="Georgia"/>
              </a:rPr>
              <a:t>The review can lose its context.</a:t>
            </a:r>
          </a:p>
        </p:txBody>
      </p:sp>
      <p:sp>
        <p:nvSpPr>
          <p:cNvPr id="8" name="">
            <a:extLst xmlns:a="http://schemas.openxmlformats.org/drawingml/2006/main">
              <a:ext uri="{FF2B5EF4-FFF2-40B4-BE49-F238E27FC236}">
                <a16:creationId xmlns:a16="http://schemas.microsoft.com/office/drawing/2014/main" id="{EA00499B-AB86-4F46-9B32-6FE08FDAD227}"/>
              </a:ext>
            </a:extLst>
          </p:cNvPr>
          <p:cNvSpPr>
            <a:spLocks xmlns:a="http://schemas.openxmlformats.org/drawingml/2006/main" noGrp="1"/>
          </p:cNvSpPr>
          <p:nvPr/>
        </p:nvSpPr>
        <p:spPr>
          <a:xfrm xmlns:a="http://schemas.openxmlformats.org/drawingml/2006/main">
            <a:off x="504825" y="2400300"/>
            <a:ext cx="10953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74736D"/>
                </a:solidFill>
                <a:latin typeface="Arial"/>
                <a:ea typeface="Arial"/>
                <a:cs typeface="Arial"/>
              </a:defRPr>
            </a:defPPr>
            <a:lvl1pPr>
              <a:defRPr sz="1725" b="0">
                <a:solidFill>
                  <a:srgbClr val="74736D"/>
                </a:solidFill>
                <a:latin typeface="Arial"/>
                <a:ea typeface="Arial"/>
                <a:cs typeface="Arial"/>
              </a:defRPr>
            </a:lvl1pPr>
            <a:lvl2pPr>
              <a:defRPr sz="1725" b="0">
                <a:solidFill>
                  <a:srgbClr val="74736D"/>
                </a:solidFill>
                <a:latin typeface="Arial"/>
                <a:ea typeface="Arial"/>
                <a:cs typeface="Arial"/>
              </a:defRPr>
            </a:lvl2pPr>
            <a:lvl3pPr>
              <a:defRPr sz="1725" b="0">
                <a:solidFill>
                  <a:srgbClr val="74736D"/>
                </a:solidFill>
                <a:latin typeface="Arial"/>
                <a:ea typeface="Arial"/>
                <a:cs typeface="Arial"/>
              </a:defRPr>
            </a:lvl3pPr>
            <a:lvl4pPr>
              <a:defRPr sz="1725" b="0">
                <a:solidFill>
                  <a:srgbClr val="74736D"/>
                </a:solidFill>
                <a:latin typeface="Arial"/>
                <a:ea typeface="Arial"/>
                <a:cs typeface="Arial"/>
              </a:defRPr>
            </a:lvl4pPr>
            <a:lvl5pPr>
              <a:defRPr sz="1725" b="0">
                <a:solidFill>
                  <a:srgbClr val="74736D"/>
                </a:solidFill>
                <a:latin typeface="Arial"/>
                <a:ea typeface="Arial"/>
                <a:cs typeface="Arial"/>
              </a:defRPr>
            </a:lvl5pPr>
            <a:lvl6pPr>
              <a:defRPr sz="1725" b="0">
                <a:solidFill>
                  <a:srgbClr val="74736D"/>
                </a:solidFill>
                <a:latin typeface="Arial"/>
                <a:ea typeface="Arial"/>
                <a:cs typeface="Arial"/>
              </a:defRPr>
            </a:lvl6pPr>
            <a:lvl7pPr>
              <a:defRPr sz="1725" b="0">
                <a:solidFill>
                  <a:srgbClr val="74736D"/>
                </a:solidFill>
                <a:latin typeface="Arial"/>
                <a:ea typeface="Arial"/>
                <a:cs typeface="Arial"/>
              </a:defRPr>
            </a:lvl7pPr>
            <a:lvl8pPr>
              <a:defRPr sz="1725" b="0">
                <a:solidFill>
                  <a:srgbClr val="74736D"/>
                </a:solidFill>
                <a:latin typeface="Arial"/>
                <a:ea typeface="Arial"/>
                <a:cs typeface="Arial"/>
              </a:defRPr>
            </a:lvl8pPr>
            <a:lvl9pPr>
              <a:defRPr sz="1725" b="0">
                <a:solidFill>
                  <a:srgbClr val="74736D"/>
                </a:solidFill>
                <a:latin typeface="Arial"/>
                <a:ea typeface="Arial"/>
                <a:cs typeface="Arial"/>
              </a:defRPr>
            </a:lvl9pPr>
          </a:lstStyle>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For product-content reviewers checking edited creative assets.</a:t>
            </a:r>
          </a:p>
        </p:txBody>
      </p:sp>
      <p:sp>
        <p:nvSpPr>
          <p:cNvPr id="9" name="">
            <a:extLst xmlns:a="http://schemas.openxmlformats.org/drawingml/2006/main">
              <a:ext uri="{FF2B5EF4-FFF2-40B4-BE49-F238E27FC236}">
                <a16:creationId xmlns:a16="http://schemas.microsoft.com/office/drawing/2014/main" id="{3E0EDC2B-3FCC-4C8F-AA58-9E62183F128A}"/>
              </a:ext>
            </a:extLst>
          </p:cNvPr>
          <p:cNvSpPr>
            <a:spLocks xmlns:a="http://schemas.openxmlformats.org/drawingml/2006/main" noGrp="1"/>
          </p:cNvSpPr>
          <p:nvPr/>
        </p:nvSpPr>
        <p:spPr>
          <a:xfrm xmlns:a="http://schemas.openxmlformats.org/drawingml/2006/main">
            <a:off x="504825" y="3133725"/>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71916"/>
                </a:solidFill>
                <a:latin typeface="Georgia"/>
                <a:ea typeface="Georgia"/>
                <a:cs typeface="Georgia"/>
              </a:defRPr>
            </a:defPPr>
            <a:lvl1pPr>
              <a:defRPr sz="2025" b="0">
                <a:solidFill>
                  <a:srgbClr val="171916"/>
                </a:solidFill>
                <a:latin typeface="Georgia"/>
                <a:ea typeface="Georgia"/>
                <a:cs typeface="Georgia"/>
              </a:defRPr>
            </a:lvl1pPr>
            <a:lvl2pPr>
              <a:defRPr sz="2025" b="0">
                <a:solidFill>
                  <a:srgbClr val="171916"/>
                </a:solidFill>
                <a:latin typeface="Georgia"/>
                <a:ea typeface="Georgia"/>
                <a:cs typeface="Georgia"/>
              </a:defRPr>
            </a:lvl2pPr>
            <a:lvl3pPr>
              <a:defRPr sz="2025" b="0">
                <a:solidFill>
                  <a:srgbClr val="171916"/>
                </a:solidFill>
                <a:latin typeface="Georgia"/>
                <a:ea typeface="Georgia"/>
                <a:cs typeface="Georgia"/>
              </a:defRPr>
            </a:lvl3pPr>
            <a:lvl4pPr>
              <a:defRPr sz="2025" b="0">
                <a:solidFill>
                  <a:srgbClr val="171916"/>
                </a:solidFill>
                <a:latin typeface="Georgia"/>
                <a:ea typeface="Georgia"/>
                <a:cs typeface="Georgia"/>
              </a:defRPr>
            </a:lvl4pPr>
            <a:lvl5pPr>
              <a:defRPr sz="2025" b="0">
                <a:solidFill>
                  <a:srgbClr val="171916"/>
                </a:solidFill>
                <a:latin typeface="Georgia"/>
                <a:ea typeface="Georgia"/>
                <a:cs typeface="Georgia"/>
              </a:defRPr>
            </a:lvl5pPr>
            <a:lvl6pPr>
              <a:defRPr sz="2025" b="0">
                <a:solidFill>
                  <a:srgbClr val="171916"/>
                </a:solidFill>
                <a:latin typeface="Georgia"/>
                <a:ea typeface="Georgia"/>
                <a:cs typeface="Georgia"/>
              </a:defRPr>
            </a:lvl6pPr>
            <a:lvl7pPr>
              <a:defRPr sz="2025" b="0">
                <a:solidFill>
                  <a:srgbClr val="171916"/>
                </a:solidFill>
                <a:latin typeface="Georgia"/>
                <a:ea typeface="Georgia"/>
                <a:cs typeface="Georgia"/>
              </a:defRPr>
            </a:lvl7pPr>
            <a:lvl8pPr>
              <a:defRPr sz="2025" b="0">
                <a:solidFill>
                  <a:srgbClr val="171916"/>
                </a:solidFill>
                <a:latin typeface="Georgia"/>
                <a:ea typeface="Georgia"/>
                <a:cs typeface="Georgia"/>
              </a:defRPr>
            </a:lvl8pPr>
            <a:lvl9pPr>
              <a:defRPr sz="2025" b="0">
                <a:solidFill>
                  <a:srgbClr val="171916"/>
                </a:solidFill>
                <a:latin typeface="Georgia"/>
                <a:ea typeface="Georgia"/>
                <a:cs typeface="Georgia"/>
              </a:defRPr>
            </a:lvl9pPr>
          </a:lstStyle>
          <a:p xmlns:a="http://schemas.openxmlformats.org/drawingml/2006/main">
            <a:pPr>
              <a:defRPr sz="2025" b="0">
                <a:solidFill>
                  <a:srgbClr val="171916"/>
                </a:solidFill>
                <a:latin typeface="Georgia"/>
                <a:ea typeface="Georgia"/>
                <a:cs typeface="Georgia"/>
              </a:defRPr>
            </a:pPr>
            <a:r>
              <a:rPr sz="2025" b="0">
                <a:solidFill>
                  <a:srgbClr val="171916"/>
                </a:solidFill>
                <a:latin typeface="Georgia"/>
                <a:ea typeface="Georgia"/>
                <a:cs typeface="Georgia"/>
              </a:rPr>
              <a:t>The questions at handoff</a:t>
            </a:r>
          </a:p>
        </p:txBody>
      </p:sp>
      <p:sp>
        <p:nvSpPr>
          <p:cNvPr id="10" name="">
            <a:extLst xmlns:a="http://schemas.openxmlformats.org/drawingml/2006/main">
              <a:ext uri="{FF2B5EF4-FFF2-40B4-BE49-F238E27FC236}">
                <a16:creationId xmlns:a16="http://schemas.microsoft.com/office/drawing/2014/main" id="{28AFA2AA-1B47-4341-A015-603A66B80735}"/>
              </a:ext>
            </a:extLst>
          </p:cNvPr>
          <p:cNvSpPr>
            <a:spLocks xmlns:a="http://schemas.openxmlformats.org/drawingml/2006/main" noGrp="1"/>
          </p:cNvSpPr>
          <p:nvPr/>
        </p:nvSpPr>
        <p:spPr>
          <a:xfrm xmlns:a="http://schemas.openxmlformats.org/drawingml/2006/main">
            <a:off x="504825" y="3686175"/>
            <a:ext cx="512445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11" name="">
            <a:extLst xmlns:a="http://schemas.openxmlformats.org/drawingml/2006/main">
              <a:ext uri="{FF2B5EF4-FFF2-40B4-BE49-F238E27FC236}">
                <a16:creationId xmlns:a16="http://schemas.microsoft.com/office/drawing/2014/main" id="{6294FEAE-CCEC-45A6-A90B-C0556D95F181}"/>
              </a:ext>
            </a:extLst>
          </p:cNvPr>
          <p:cNvSpPr>
            <a:spLocks xmlns:a="http://schemas.openxmlformats.org/drawingml/2006/main" noGrp="1"/>
          </p:cNvSpPr>
          <p:nvPr/>
        </p:nvSpPr>
        <p:spPr>
          <a:xfrm xmlns:a="http://schemas.openxmlformats.org/drawingml/2006/main">
            <a:off x="504825" y="37814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71916"/>
                </a:solidFill>
                <a:latin typeface="Arial"/>
                <a:ea typeface="Arial"/>
                <a:cs typeface="Arial"/>
              </a:defRPr>
            </a:defPPr>
            <a:lvl1pPr>
              <a:defRPr sz="1575" b="0">
                <a:solidFill>
                  <a:srgbClr val="171916"/>
                </a:solidFill>
                <a:latin typeface="Arial"/>
                <a:ea typeface="Arial"/>
                <a:cs typeface="Arial"/>
              </a:defRPr>
            </a:lvl1pPr>
            <a:lvl2pPr>
              <a:defRPr sz="1575" b="0">
                <a:solidFill>
                  <a:srgbClr val="171916"/>
                </a:solidFill>
                <a:latin typeface="Arial"/>
                <a:ea typeface="Arial"/>
                <a:cs typeface="Arial"/>
              </a:defRPr>
            </a:lvl2pPr>
            <a:lvl3pPr>
              <a:defRPr sz="1575" b="0">
                <a:solidFill>
                  <a:srgbClr val="171916"/>
                </a:solidFill>
                <a:latin typeface="Arial"/>
                <a:ea typeface="Arial"/>
                <a:cs typeface="Arial"/>
              </a:defRPr>
            </a:lvl3pPr>
            <a:lvl4pPr>
              <a:defRPr sz="1575" b="0">
                <a:solidFill>
                  <a:srgbClr val="171916"/>
                </a:solidFill>
                <a:latin typeface="Arial"/>
                <a:ea typeface="Arial"/>
                <a:cs typeface="Arial"/>
              </a:defRPr>
            </a:lvl4pPr>
            <a:lvl5pPr>
              <a:defRPr sz="1575" b="0">
                <a:solidFill>
                  <a:srgbClr val="171916"/>
                </a:solidFill>
                <a:latin typeface="Arial"/>
                <a:ea typeface="Arial"/>
                <a:cs typeface="Arial"/>
              </a:defRPr>
            </a:lvl5pPr>
            <a:lvl6pPr>
              <a:defRPr sz="1575" b="0">
                <a:solidFill>
                  <a:srgbClr val="171916"/>
                </a:solidFill>
                <a:latin typeface="Arial"/>
                <a:ea typeface="Arial"/>
                <a:cs typeface="Arial"/>
              </a:defRPr>
            </a:lvl6pPr>
            <a:lvl7pPr>
              <a:defRPr sz="1575" b="0">
                <a:solidFill>
                  <a:srgbClr val="171916"/>
                </a:solidFill>
                <a:latin typeface="Arial"/>
                <a:ea typeface="Arial"/>
                <a:cs typeface="Arial"/>
              </a:defRPr>
            </a:lvl7pPr>
            <a:lvl8pPr>
              <a:defRPr sz="1575" b="0">
                <a:solidFill>
                  <a:srgbClr val="171916"/>
                </a:solidFill>
                <a:latin typeface="Arial"/>
                <a:ea typeface="Arial"/>
                <a:cs typeface="Arial"/>
              </a:defRPr>
            </a:lvl8pPr>
            <a:lvl9pPr>
              <a:defRPr sz="1575" b="0">
                <a:solidFill>
                  <a:srgbClr val="171916"/>
                </a:solidFill>
                <a:latin typeface="Arial"/>
                <a:ea typeface="Arial"/>
                <a:cs typeface="Arial"/>
              </a:defRPr>
            </a:lvl9pPr>
          </a:lstStyle>
          <a:p xmlns:a="http://schemas.openxmlformats.org/drawingml/2006/main">
            <a:pPr>
              <a:defRPr sz="1575" b="0">
                <a:solidFill>
                  <a:srgbClr val="171916"/>
                </a:solidFill>
                <a:latin typeface="Arial"/>
                <a:ea typeface="Arial"/>
                <a:cs typeface="Arial"/>
              </a:defRPr>
            </a:pPr>
            <a:r>
              <a:rPr sz="1575" b="0">
                <a:solidFill>
                  <a:srgbClr val="171916"/>
                </a:solidFill>
                <a:latin typeface="Arial"/>
                <a:ea typeface="Arial"/>
                <a:cs typeface="Arial"/>
              </a:rPr>
              <a:t>Which reference are we comparing against?</a:t>
            </a:r>
          </a:p>
        </p:txBody>
      </p:sp>
      <p:sp>
        <p:nvSpPr>
          <p:cNvPr id="12" name="">
            <a:extLst xmlns:a="http://schemas.openxmlformats.org/drawingml/2006/main">
              <a:ext uri="{FF2B5EF4-FFF2-40B4-BE49-F238E27FC236}">
                <a16:creationId xmlns:a16="http://schemas.microsoft.com/office/drawing/2014/main" id="{B77A7E31-7550-4B67-9BA5-FF173ECC4C3E}"/>
              </a:ext>
            </a:extLst>
          </p:cNvPr>
          <p:cNvSpPr>
            <a:spLocks xmlns:a="http://schemas.openxmlformats.org/drawingml/2006/main" noGrp="1"/>
          </p:cNvSpPr>
          <p:nvPr/>
        </p:nvSpPr>
        <p:spPr>
          <a:xfrm xmlns:a="http://schemas.openxmlformats.org/drawingml/2006/main">
            <a:off x="504825" y="4314825"/>
            <a:ext cx="512445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13" name="">
            <a:extLst xmlns:a="http://schemas.openxmlformats.org/drawingml/2006/main">
              <a:ext uri="{FF2B5EF4-FFF2-40B4-BE49-F238E27FC236}">
                <a16:creationId xmlns:a16="http://schemas.microsoft.com/office/drawing/2014/main" id="{09EEE35C-103F-44D2-A434-0543A26069F8}"/>
              </a:ext>
            </a:extLst>
          </p:cNvPr>
          <p:cNvSpPr>
            <a:spLocks xmlns:a="http://schemas.openxmlformats.org/drawingml/2006/main" noGrp="1"/>
          </p:cNvSpPr>
          <p:nvPr/>
        </p:nvSpPr>
        <p:spPr>
          <a:xfrm xmlns:a="http://schemas.openxmlformats.org/drawingml/2006/main">
            <a:off x="504825" y="441007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71916"/>
                </a:solidFill>
                <a:latin typeface="Arial"/>
                <a:ea typeface="Arial"/>
                <a:cs typeface="Arial"/>
              </a:defRPr>
            </a:defPPr>
            <a:lvl1pPr>
              <a:defRPr sz="1575" b="0">
                <a:solidFill>
                  <a:srgbClr val="171916"/>
                </a:solidFill>
                <a:latin typeface="Arial"/>
                <a:ea typeface="Arial"/>
                <a:cs typeface="Arial"/>
              </a:defRPr>
            </a:lvl1pPr>
            <a:lvl2pPr>
              <a:defRPr sz="1575" b="0">
                <a:solidFill>
                  <a:srgbClr val="171916"/>
                </a:solidFill>
                <a:latin typeface="Arial"/>
                <a:ea typeface="Arial"/>
                <a:cs typeface="Arial"/>
              </a:defRPr>
            </a:lvl2pPr>
            <a:lvl3pPr>
              <a:defRPr sz="1575" b="0">
                <a:solidFill>
                  <a:srgbClr val="171916"/>
                </a:solidFill>
                <a:latin typeface="Arial"/>
                <a:ea typeface="Arial"/>
                <a:cs typeface="Arial"/>
              </a:defRPr>
            </a:lvl3pPr>
            <a:lvl4pPr>
              <a:defRPr sz="1575" b="0">
                <a:solidFill>
                  <a:srgbClr val="171916"/>
                </a:solidFill>
                <a:latin typeface="Arial"/>
                <a:ea typeface="Arial"/>
                <a:cs typeface="Arial"/>
              </a:defRPr>
            </a:lvl4pPr>
            <a:lvl5pPr>
              <a:defRPr sz="1575" b="0">
                <a:solidFill>
                  <a:srgbClr val="171916"/>
                </a:solidFill>
                <a:latin typeface="Arial"/>
                <a:ea typeface="Arial"/>
                <a:cs typeface="Arial"/>
              </a:defRPr>
            </a:lvl5pPr>
            <a:lvl6pPr>
              <a:defRPr sz="1575" b="0">
                <a:solidFill>
                  <a:srgbClr val="171916"/>
                </a:solidFill>
                <a:latin typeface="Arial"/>
                <a:ea typeface="Arial"/>
                <a:cs typeface="Arial"/>
              </a:defRPr>
            </a:lvl6pPr>
            <a:lvl7pPr>
              <a:defRPr sz="1575" b="0">
                <a:solidFill>
                  <a:srgbClr val="171916"/>
                </a:solidFill>
                <a:latin typeface="Arial"/>
                <a:ea typeface="Arial"/>
                <a:cs typeface="Arial"/>
              </a:defRPr>
            </a:lvl7pPr>
            <a:lvl8pPr>
              <a:defRPr sz="1575" b="0">
                <a:solidFill>
                  <a:srgbClr val="171916"/>
                </a:solidFill>
                <a:latin typeface="Arial"/>
                <a:ea typeface="Arial"/>
                <a:cs typeface="Arial"/>
              </a:defRPr>
            </a:lvl8pPr>
            <a:lvl9pPr>
              <a:defRPr sz="1575" b="0">
                <a:solidFill>
                  <a:srgbClr val="171916"/>
                </a:solidFill>
                <a:latin typeface="Arial"/>
                <a:ea typeface="Arial"/>
                <a:cs typeface="Arial"/>
              </a:defRPr>
            </a:lvl9pPr>
          </a:lstStyle>
          <a:p xmlns:a="http://schemas.openxmlformats.org/drawingml/2006/main">
            <a:pPr>
              <a:defRPr sz="1575" b="0">
                <a:solidFill>
                  <a:srgbClr val="171916"/>
                </a:solidFill>
                <a:latin typeface="Arial"/>
                <a:ea typeface="Arial"/>
                <a:cs typeface="Arial"/>
              </a:defRPr>
            </a:pPr>
            <a:r>
              <a:rPr sz="1575" b="0">
                <a:solidFill>
                  <a:srgbClr val="171916"/>
                </a:solidFill>
                <a:latin typeface="Arial"/>
                <a:ea typeface="Arial"/>
                <a:cs typeface="Arial"/>
              </a:rPr>
              <a:t>Is a part changed, or simply hidden?</a:t>
            </a:r>
          </a:p>
        </p:txBody>
      </p:sp>
      <p:sp>
        <p:nvSpPr>
          <p:cNvPr id="14" name="">
            <a:extLst xmlns:a="http://schemas.openxmlformats.org/drawingml/2006/main">
              <a:ext uri="{FF2B5EF4-FFF2-40B4-BE49-F238E27FC236}">
                <a16:creationId xmlns:a16="http://schemas.microsoft.com/office/drawing/2014/main" id="{23C09671-CAD6-48B4-9442-91683FF6531E}"/>
              </a:ext>
            </a:extLst>
          </p:cNvPr>
          <p:cNvSpPr>
            <a:spLocks xmlns:a="http://schemas.openxmlformats.org/drawingml/2006/main" noGrp="1"/>
          </p:cNvSpPr>
          <p:nvPr/>
        </p:nvSpPr>
        <p:spPr>
          <a:xfrm xmlns:a="http://schemas.openxmlformats.org/drawingml/2006/main">
            <a:off x="504825" y="4943475"/>
            <a:ext cx="512445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15" name="">
            <a:extLst xmlns:a="http://schemas.openxmlformats.org/drawingml/2006/main">
              <a:ext uri="{FF2B5EF4-FFF2-40B4-BE49-F238E27FC236}">
                <a16:creationId xmlns:a16="http://schemas.microsoft.com/office/drawing/2014/main" id="{82C74374-EE87-4812-A9B4-AFA6EEAAD184}"/>
              </a:ext>
            </a:extLst>
          </p:cNvPr>
          <p:cNvSpPr>
            <a:spLocks xmlns:a="http://schemas.openxmlformats.org/drawingml/2006/main" noGrp="1"/>
          </p:cNvSpPr>
          <p:nvPr/>
        </p:nvSpPr>
        <p:spPr>
          <a:xfrm xmlns:a="http://schemas.openxmlformats.org/drawingml/2006/main">
            <a:off x="504825" y="50387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71916"/>
                </a:solidFill>
                <a:latin typeface="Arial"/>
                <a:ea typeface="Arial"/>
                <a:cs typeface="Arial"/>
              </a:defRPr>
            </a:defPPr>
            <a:lvl1pPr>
              <a:defRPr sz="1575" b="0">
                <a:solidFill>
                  <a:srgbClr val="171916"/>
                </a:solidFill>
                <a:latin typeface="Arial"/>
                <a:ea typeface="Arial"/>
                <a:cs typeface="Arial"/>
              </a:defRPr>
            </a:lvl1pPr>
            <a:lvl2pPr>
              <a:defRPr sz="1575" b="0">
                <a:solidFill>
                  <a:srgbClr val="171916"/>
                </a:solidFill>
                <a:latin typeface="Arial"/>
                <a:ea typeface="Arial"/>
                <a:cs typeface="Arial"/>
              </a:defRPr>
            </a:lvl2pPr>
            <a:lvl3pPr>
              <a:defRPr sz="1575" b="0">
                <a:solidFill>
                  <a:srgbClr val="171916"/>
                </a:solidFill>
                <a:latin typeface="Arial"/>
                <a:ea typeface="Arial"/>
                <a:cs typeface="Arial"/>
              </a:defRPr>
            </a:lvl3pPr>
            <a:lvl4pPr>
              <a:defRPr sz="1575" b="0">
                <a:solidFill>
                  <a:srgbClr val="171916"/>
                </a:solidFill>
                <a:latin typeface="Arial"/>
                <a:ea typeface="Arial"/>
                <a:cs typeface="Arial"/>
              </a:defRPr>
            </a:lvl4pPr>
            <a:lvl5pPr>
              <a:defRPr sz="1575" b="0">
                <a:solidFill>
                  <a:srgbClr val="171916"/>
                </a:solidFill>
                <a:latin typeface="Arial"/>
                <a:ea typeface="Arial"/>
                <a:cs typeface="Arial"/>
              </a:defRPr>
            </a:lvl5pPr>
            <a:lvl6pPr>
              <a:defRPr sz="1575" b="0">
                <a:solidFill>
                  <a:srgbClr val="171916"/>
                </a:solidFill>
                <a:latin typeface="Arial"/>
                <a:ea typeface="Arial"/>
                <a:cs typeface="Arial"/>
              </a:defRPr>
            </a:lvl6pPr>
            <a:lvl7pPr>
              <a:defRPr sz="1575" b="0">
                <a:solidFill>
                  <a:srgbClr val="171916"/>
                </a:solidFill>
                <a:latin typeface="Arial"/>
                <a:ea typeface="Arial"/>
                <a:cs typeface="Arial"/>
              </a:defRPr>
            </a:lvl7pPr>
            <a:lvl8pPr>
              <a:defRPr sz="1575" b="0">
                <a:solidFill>
                  <a:srgbClr val="171916"/>
                </a:solidFill>
                <a:latin typeface="Arial"/>
                <a:ea typeface="Arial"/>
                <a:cs typeface="Arial"/>
              </a:defRPr>
            </a:lvl8pPr>
            <a:lvl9pPr>
              <a:defRPr sz="1575" b="0">
                <a:solidFill>
                  <a:srgbClr val="171916"/>
                </a:solidFill>
                <a:latin typeface="Arial"/>
                <a:ea typeface="Arial"/>
                <a:cs typeface="Arial"/>
              </a:defRPr>
            </a:lvl9pPr>
          </a:lstStyle>
          <a:p xmlns:a="http://schemas.openxmlformats.org/drawingml/2006/main">
            <a:pPr>
              <a:defRPr sz="1575" b="0">
                <a:solidFill>
                  <a:srgbClr val="171916"/>
                </a:solidFill>
                <a:latin typeface="Arial"/>
                <a:ea typeface="Arial"/>
                <a:cs typeface="Arial"/>
              </a:defRPr>
            </a:pPr>
            <a:r>
              <a:rPr sz="1575" b="0">
                <a:solidFill>
                  <a:srgbClr val="171916"/>
                </a:solidFill>
                <a:latin typeface="Arial"/>
                <a:ea typeface="Arial"/>
                <a:cs typeface="Arial"/>
              </a:rPr>
              <a:t>What did the reviewer actually decide?</a:t>
            </a:r>
          </a:p>
        </p:txBody>
      </p:sp>
      <p:sp>
        <p:nvSpPr>
          <p:cNvPr id="16" name="">
            <a:extLst xmlns:a="http://schemas.openxmlformats.org/drawingml/2006/main">
              <a:ext uri="{FF2B5EF4-FFF2-40B4-BE49-F238E27FC236}">
                <a16:creationId xmlns:a16="http://schemas.microsoft.com/office/drawing/2014/main" id="{1228E2A6-0710-4816-93AD-9D53C1B3A0D6}"/>
              </a:ext>
            </a:extLst>
          </p:cNvPr>
          <p:cNvSpPr>
            <a:spLocks xmlns:a="http://schemas.openxmlformats.org/drawingml/2006/main" noGrp="1"/>
          </p:cNvSpPr>
          <p:nvPr/>
        </p:nvSpPr>
        <p:spPr>
          <a:xfrm xmlns:a="http://schemas.openxmlformats.org/drawingml/2006/main">
            <a:off x="6286500" y="3152775"/>
            <a:ext cx="9525" cy="2514600"/>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17" name="">
            <a:extLst xmlns:a="http://schemas.openxmlformats.org/drawingml/2006/main">
              <a:ext uri="{FF2B5EF4-FFF2-40B4-BE49-F238E27FC236}">
                <a16:creationId xmlns:a16="http://schemas.microsoft.com/office/drawing/2014/main" id="{643343DA-D3AC-4B1C-B8FE-9E71D59A33D2}"/>
              </a:ext>
            </a:extLst>
          </p:cNvPr>
          <p:cNvSpPr>
            <a:spLocks xmlns:a="http://schemas.openxmlformats.org/drawingml/2006/main" noGrp="1"/>
          </p:cNvSpPr>
          <p:nvPr/>
        </p:nvSpPr>
        <p:spPr>
          <a:xfrm xmlns:a="http://schemas.openxmlformats.org/drawingml/2006/main">
            <a:off x="6705600" y="3133725"/>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C52D20"/>
                </a:solidFill>
                <a:latin typeface="Georgia"/>
                <a:ea typeface="Georgia"/>
                <a:cs typeface="Georgia"/>
              </a:defRPr>
            </a:defPPr>
            <a:lvl1pPr>
              <a:defRPr sz="2025" b="0">
                <a:solidFill>
                  <a:srgbClr val="C52D20"/>
                </a:solidFill>
                <a:latin typeface="Georgia"/>
                <a:ea typeface="Georgia"/>
                <a:cs typeface="Georgia"/>
              </a:defRPr>
            </a:lvl1pPr>
            <a:lvl2pPr>
              <a:defRPr sz="2025" b="0">
                <a:solidFill>
                  <a:srgbClr val="C52D20"/>
                </a:solidFill>
                <a:latin typeface="Georgia"/>
                <a:ea typeface="Georgia"/>
                <a:cs typeface="Georgia"/>
              </a:defRPr>
            </a:lvl2pPr>
            <a:lvl3pPr>
              <a:defRPr sz="2025" b="0">
                <a:solidFill>
                  <a:srgbClr val="C52D20"/>
                </a:solidFill>
                <a:latin typeface="Georgia"/>
                <a:ea typeface="Georgia"/>
                <a:cs typeface="Georgia"/>
              </a:defRPr>
            </a:lvl3pPr>
            <a:lvl4pPr>
              <a:defRPr sz="2025" b="0">
                <a:solidFill>
                  <a:srgbClr val="C52D20"/>
                </a:solidFill>
                <a:latin typeface="Georgia"/>
                <a:ea typeface="Georgia"/>
                <a:cs typeface="Georgia"/>
              </a:defRPr>
            </a:lvl4pPr>
            <a:lvl5pPr>
              <a:defRPr sz="2025" b="0">
                <a:solidFill>
                  <a:srgbClr val="C52D20"/>
                </a:solidFill>
                <a:latin typeface="Georgia"/>
                <a:ea typeface="Georgia"/>
                <a:cs typeface="Georgia"/>
              </a:defRPr>
            </a:lvl5pPr>
            <a:lvl6pPr>
              <a:defRPr sz="2025" b="0">
                <a:solidFill>
                  <a:srgbClr val="C52D20"/>
                </a:solidFill>
                <a:latin typeface="Georgia"/>
                <a:ea typeface="Georgia"/>
                <a:cs typeface="Georgia"/>
              </a:defRPr>
            </a:lvl6pPr>
            <a:lvl7pPr>
              <a:defRPr sz="2025" b="0">
                <a:solidFill>
                  <a:srgbClr val="C52D20"/>
                </a:solidFill>
                <a:latin typeface="Georgia"/>
                <a:ea typeface="Georgia"/>
                <a:cs typeface="Georgia"/>
              </a:defRPr>
            </a:lvl7pPr>
            <a:lvl8pPr>
              <a:defRPr sz="2025" b="0">
                <a:solidFill>
                  <a:srgbClr val="C52D20"/>
                </a:solidFill>
                <a:latin typeface="Georgia"/>
                <a:ea typeface="Georgia"/>
                <a:cs typeface="Georgia"/>
              </a:defRPr>
            </a:lvl8pPr>
            <a:lvl9pPr>
              <a:defRPr sz="2025" b="0">
                <a:solidFill>
                  <a:srgbClr val="C52D20"/>
                </a:solidFill>
                <a:latin typeface="Georgia"/>
                <a:ea typeface="Georgia"/>
                <a:cs typeface="Georgia"/>
              </a:defRPr>
            </a:lvl9pPr>
          </a:lstStyle>
          <a:p xmlns:a="http://schemas.openxmlformats.org/drawingml/2006/main">
            <a:pPr>
              <a:defRPr sz="2025" b="0">
                <a:solidFill>
                  <a:srgbClr val="C52D20"/>
                </a:solidFill>
                <a:latin typeface="Georgia"/>
                <a:ea typeface="Georgia"/>
                <a:cs typeface="Georgia"/>
              </a:defRPr>
            </a:pPr>
            <a:r>
              <a:rPr sz="2025" b="0">
                <a:solidFill>
                  <a:srgbClr val="C52D20"/>
                </a:solidFill>
                <a:latin typeface="Georgia"/>
                <a:ea typeface="Georgia"/>
                <a:cs typeface="Georgia"/>
              </a:rPr>
              <a:t>Keep the context together.</a:t>
            </a:r>
          </a:p>
        </p:txBody>
      </p:sp>
      <p:sp>
        <p:nvSpPr>
          <p:cNvPr id="18" name="">
            <a:extLst xmlns:a="http://schemas.openxmlformats.org/drawingml/2006/main">
              <a:ext uri="{FF2B5EF4-FFF2-40B4-BE49-F238E27FC236}">
                <a16:creationId xmlns:a16="http://schemas.microsoft.com/office/drawing/2014/main" id="{C0AF3DE5-9ECE-4478-89C6-F53BEA3FE5A9}"/>
              </a:ext>
            </a:extLst>
          </p:cNvPr>
          <p:cNvSpPr>
            <a:spLocks xmlns:a="http://schemas.openxmlformats.org/drawingml/2006/main" noGrp="1"/>
          </p:cNvSpPr>
          <p:nvPr/>
        </p:nvSpPr>
        <p:spPr>
          <a:xfrm xmlns:a="http://schemas.openxmlformats.org/drawingml/2006/main">
            <a:off x="6705600" y="3810000"/>
            <a:ext cx="495300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171916"/>
                </a:solidFill>
                <a:latin typeface="Georgia"/>
                <a:ea typeface="Georgia"/>
                <a:cs typeface="Georgia"/>
              </a:defRPr>
            </a:defPPr>
            <a:lvl1pPr>
              <a:defRPr sz="2550" b="0">
                <a:solidFill>
                  <a:srgbClr val="171916"/>
                </a:solidFill>
                <a:latin typeface="Georgia"/>
                <a:ea typeface="Georgia"/>
                <a:cs typeface="Georgia"/>
              </a:defRPr>
            </a:lvl1pPr>
            <a:lvl2pPr>
              <a:defRPr sz="2550" b="0">
                <a:solidFill>
                  <a:srgbClr val="171916"/>
                </a:solidFill>
                <a:latin typeface="Georgia"/>
                <a:ea typeface="Georgia"/>
                <a:cs typeface="Georgia"/>
              </a:defRPr>
            </a:lvl2pPr>
            <a:lvl3pPr>
              <a:defRPr sz="2550" b="0">
                <a:solidFill>
                  <a:srgbClr val="171916"/>
                </a:solidFill>
                <a:latin typeface="Georgia"/>
                <a:ea typeface="Georgia"/>
                <a:cs typeface="Georgia"/>
              </a:defRPr>
            </a:lvl3pPr>
            <a:lvl4pPr>
              <a:defRPr sz="2550" b="0">
                <a:solidFill>
                  <a:srgbClr val="171916"/>
                </a:solidFill>
                <a:latin typeface="Georgia"/>
                <a:ea typeface="Georgia"/>
                <a:cs typeface="Georgia"/>
              </a:defRPr>
            </a:lvl4pPr>
            <a:lvl5pPr>
              <a:defRPr sz="2550" b="0">
                <a:solidFill>
                  <a:srgbClr val="171916"/>
                </a:solidFill>
                <a:latin typeface="Georgia"/>
                <a:ea typeface="Georgia"/>
                <a:cs typeface="Georgia"/>
              </a:defRPr>
            </a:lvl5pPr>
            <a:lvl6pPr>
              <a:defRPr sz="2550" b="0">
                <a:solidFill>
                  <a:srgbClr val="171916"/>
                </a:solidFill>
                <a:latin typeface="Georgia"/>
                <a:ea typeface="Georgia"/>
                <a:cs typeface="Georgia"/>
              </a:defRPr>
            </a:lvl6pPr>
            <a:lvl7pPr>
              <a:defRPr sz="2550" b="0">
                <a:solidFill>
                  <a:srgbClr val="171916"/>
                </a:solidFill>
                <a:latin typeface="Georgia"/>
                <a:ea typeface="Georgia"/>
                <a:cs typeface="Georgia"/>
              </a:defRPr>
            </a:lvl7pPr>
            <a:lvl8pPr>
              <a:defRPr sz="2550" b="0">
                <a:solidFill>
                  <a:srgbClr val="171916"/>
                </a:solidFill>
                <a:latin typeface="Georgia"/>
                <a:ea typeface="Georgia"/>
                <a:cs typeface="Georgia"/>
              </a:defRPr>
            </a:lvl8pPr>
            <a:lvl9pPr>
              <a:defRPr sz="2550" b="0">
                <a:solidFill>
                  <a:srgbClr val="171916"/>
                </a:solidFill>
                <a:latin typeface="Georgia"/>
                <a:ea typeface="Georgia"/>
                <a:cs typeface="Georgia"/>
              </a:defRPr>
            </a:lvl9pPr>
          </a:lstStyle>
          <a:p xmlns:a="http://schemas.openxmlformats.org/drawingml/2006/main">
            <a:pPr>
              <a:defRPr sz="2550" b="0">
                <a:solidFill>
                  <a:srgbClr val="171916"/>
                </a:solidFill>
                <a:latin typeface="Georgia"/>
                <a:ea typeface="Georgia"/>
                <a:cs typeface="Georgia"/>
              </a:defRPr>
            </a:pPr>
            <a:r>
              <a:rPr sz="2550" b="0">
                <a:solidFill>
                  <a:srgbClr val="171916"/>
                </a:solidFill>
                <a:latin typeface="Georgia"/>
                <a:ea typeface="Georgia"/>
                <a:cs typeface="Georgia"/>
              </a:rPr>
              <a:t>The reference.</a:t>
            </a:r>
          </a:p>
          <a:p xmlns:a="http://schemas.openxmlformats.org/drawingml/2006/main">
            <a:pPr>
              <a:defRPr sz="2550" b="0">
                <a:solidFill>
                  <a:srgbClr val="171916"/>
                </a:solidFill>
                <a:latin typeface="Georgia"/>
                <a:ea typeface="Georgia"/>
                <a:cs typeface="Georgia"/>
              </a:defRPr>
            </a:pPr>
            <a:r>
              <a:rPr sz="2550" b="0">
                <a:solidFill>
                  <a:srgbClr val="171916"/>
                </a:solidFill>
                <a:latin typeface="Georgia"/>
                <a:ea typeface="Georgia"/>
                <a:cs typeface="Georgia"/>
              </a:rPr>
              <a:t>The model proposal.</a:t>
            </a:r>
          </a:p>
          <a:p xmlns:a="http://schemas.openxmlformats.org/drawingml/2006/main">
            <a:pPr>
              <a:defRPr sz="2550" b="0">
                <a:solidFill>
                  <a:srgbClr val="171916"/>
                </a:solidFill>
                <a:latin typeface="Georgia"/>
                <a:ea typeface="Georgia"/>
                <a:cs typeface="Georgia"/>
              </a:defRPr>
            </a:pPr>
            <a:r>
              <a:rPr sz="2550" b="0">
                <a:solidFill>
                  <a:srgbClr val="171916"/>
                </a:solidFill>
                <a:latin typeface="Georgia"/>
                <a:ea typeface="Georgia"/>
                <a:cs typeface="Georgia"/>
              </a:rPr>
              <a:t>The reviewer’s reason.</a:t>
            </a:r>
          </a:p>
        </p:txBody>
      </p:sp>
      <p:sp>
        <p:nvSpPr>
          <p:cNvPr id="19" name="">
            <a:extLst xmlns:a="http://schemas.openxmlformats.org/drawingml/2006/main">
              <a:ext uri="{FF2B5EF4-FFF2-40B4-BE49-F238E27FC236}">
                <a16:creationId xmlns:a16="http://schemas.microsoft.com/office/drawing/2014/main" id="{25271548-58BF-4C97-9F91-0CF59818E05C}"/>
              </a:ext>
            </a:extLst>
          </p:cNvPr>
          <p:cNvSpPr>
            <a:spLocks xmlns:a="http://schemas.openxmlformats.org/drawingml/2006/main" noGrp="1"/>
          </p:cNvSpPr>
          <p:nvPr/>
        </p:nvSpPr>
        <p:spPr>
          <a:xfrm xmlns:a="http://schemas.openxmlformats.org/drawingml/2006/main">
            <a:off x="6705600" y="5495925"/>
            <a:ext cx="4953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74736D"/>
                </a:solidFill>
                <a:latin typeface="Arial"/>
                <a:ea typeface="Arial"/>
                <a:cs typeface="Arial"/>
              </a:defRPr>
            </a:defPPr>
            <a:lvl1pPr>
              <a:defRPr sz="1500" b="0">
                <a:solidFill>
                  <a:srgbClr val="74736D"/>
                </a:solidFill>
                <a:latin typeface="Arial"/>
                <a:ea typeface="Arial"/>
                <a:cs typeface="Arial"/>
              </a:defRPr>
            </a:lvl1pPr>
            <a:lvl2pPr>
              <a:defRPr sz="1500" b="0">
                <a:solidFill>
                  <a:srgbClr val="74736D"/>
                </a:solidFill>
                <a:latin typeface="Arial"/>
                <a:ea typeface="Arial"/>
                <a:cs typeface="Arial"/>
              </a:defRPr>
            </a:lvl2pPr>
            <a:lvl3pPr>
              <a:defRPr sz="1500" b="0">
                <a:solidFill>
                  <a:srgbClr val="74736D"/>
                </a:solidFill>
                <a:latin typeface="Arial"/>
                <a:ea typeface="Arial"/>
                <a:cs typeface="Arial"/>
              </a:defRPr>
            </a:lvl3pPr>
            <a:lvl4pPr>
              <a:defRPr sz="1500" b="0">
                <a:solidFill>
                  <a:srgbClr val="74736D"/>
                </a:solidFill>
                <a:latin typeface="Arial"/>
                <a:ea typeface="Arial"/>
                <a:cs typeface="Arial"/>
              </a:defRPr>
            </a:lvl4pPr>
            <a:lvl5pPr>
              <a:defRPr sz="1500" b="0">
                <a:solidFill>
                  <a:srgbClr val="74736D"/>
                </a:solidFill>
                <a:latin typeface="Arial"/>
                <a:ea typeface="Arial"/>
                <a:cs typeface="Arial"/>
              </a:defRPr>
            </a:lvl5pPr>
            <a:lvl6pPr>
              <a:defRPr sz="1500" b="0">
                <a:solidFill>
                  <a:srgbClr val="74736D"/>
                </a:solidFill>
                <a:latin typeface="Arial"/>
                <a:ea typeface="Arial"/>
                <a:cs typeface="Arial"/>
              </a:defRPr>
            </a:lvl6pPr>
            <a:lvl7pPr>
              <a:defRPr sz="1500" b="0">
                <a:solidFill>
                  <a:srgbClr val="74736D"/>
                </a:solidFill>
                <a:latin typeface="Arial"/>
                <a:ea typeface="Arial"/>
                <a:cs typeface="Arial"/>
              </a:defRPr>
            </a:lvl7pPr>
            <a:lvl8pPr>
              <a:defRPr sz="1500" b="0">
                <a:solidFill>
                  <a:srgbClr val="74736D"/>
                </a:solidFill>
                <a:latin typeface="Arial"/>
                <a:ea typeface="Arial"/>
                <a:cs typeface="Arial"/>
              </a:defRPr>
            </a:lvl8pPr>
            <a:lvl9pPr>
              <a:defRPr sz="1500" b="0">
                <a:solidFill>
                  <a:srgbClr val="74736D"/>
                </a:solidFill>
                <a:latin typeface="Arial"/>
                <a:ea typeface="Arial"/>
                <a:cs typeface="Arial"/>
              </a:defRPr>
            </a:lvl9pPr>
          </a:lstStyle>
          <a:p xmlns:a="http://schemas.openxmlformats.org/drawingml/2006/main">
            <a:pPr>
              <a:defRPr sz="1500" b="0">
                <a:solidFill>
                  <a:srgbClr val="74736D"/>
                </a:solidFill>
                <a:latin typeface="Arial"/>
                <a:ea typeface="Arial"/>
                <a:cs typeface="Arial"/>
              </a:defRPr>
            </a:pPr>
            <a:r>
              <a:rPr sz="1500" b="0">
                <a:solidFill>
                  <a:srgbClr val="74736D"/>
                </a:solidFill>
                <a:latin typeface="Arial"/>
                <a:ea typeface="Arial"/>
                <a:cs typeface="Arial"/>
              </a:rPr>
              <a:t>An inspectable record, with the original output preserved.</a:t>
            </a:r>
          </a:p>
        </p:txBody>
      </p:sp>
    </p:spTree>
    <p:extLst>
      <p:ext uri="{BB962C8B-B14F-4D97-AF65-F5344CB8AC3E}">
        <p14:creationId xmlns:p14="http://schemas.microsoft.com/office/powerpoint/2010/main" val="1367527351"/>
      </p:ext>
    </p:extLst>
  </p:cSld>
</p:sld>
</file>

<file path=ppt/slides/slide3.xml><?xml version="1.0" encoding="utf-8"?>
<p:sld xmlns:p="http://schemas.openxmlformats.org/presentationml/2006/main">
  <p:cSld>
    <p:bg>
      <p:bgPr>
        <a:solidFill xmlns:a="http://schemas.openxmlformats.org/drawingml/2006/main">
          <a:srgbClr val="FAF8F4"/>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F3390EFD-0CCD-4B9B-AD32-D684C0929802}"/>
              </a:ext>
            </a:extLst>
          </p:cNvPr>
          <p:cNvSpPr>
            <a:spLocks xmlns:a="http://schemas.openxmlformats.org/drawingml/2006/main" noGrp="1"/>
          </p:cNvSpPr>
          <p:nvPr/>
        </p:nvSpPr>
        <p:spPr>
          <a:xfrm xmlns:a="http://schemas.openxmlformats.org/drawingml/2006/main">
            <a:off x="438150" y="247650"/>
            <a:ext cx="2286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1916"/>
                </a:solidFill>
                <a:latin typeface="Georgia"/>
                <a:ea typeface="Georgia"/>
                <a:cs typeface="Georgia"/>
              </a:defRPr>
            </a:defPPr>
            <a:lvl1pPr>
              <a:defRPr sz="2175" b="1">
                <a:solidFill>
                  <a:srgbClr val="171916"/>
                </a:solidFill>
                <a:latin typeface="Georgia"/>
                <a:ea typeface="Georgia"/>
                <a:cs typeface="Georgia"/>
              </a:defRPr>
            </a:lvl1pPr>
            <a:lvl2pPr>
              <a:defRPr sz="2175" b="1">
                <a:solidFill>
                  <a:srgbClr val="171916"/>
                </a:solidFill>
                <a:latin typeface="Georgia"/>
                <a:ea typeface="Georgia"/>
                <a:cs typeface="Georgia"/>
              </a:defRPr>
            </a:lvl2pPr>
            <a:lvl3pPr>
              <a:defRPr sz="2175" b="1">
                <a:solidFill>
                  <a:srgbClr val="171916"/>
                </a:solidFill>
                <a:latin typeface="Georgia"/>
                <a:ea typeface="Georgia"/>
                <a:cs typeface="Georgia"/>
              </a:defRPr>
            </a:lvl3pPr>
            <a:lvl4pPr>
              <a:defRPr sz="2175" b="1">
                <a:solidFill>
                  <a:srgbClr val="171916"/>
                </a:solidFill>
                <a:latin typeface="Georgia"/>
                <a:ea typeface="Georgia"/>
                <a:cs typeface="Georgia"/>
              </a:defRPr>
            </a:lvl4pPr>
            <a:lvl5pPr>
              <a:defRPr sz="2175" b="1">
                <a:solidFill>
                  <a:srgbClr val="171916"/>
                </a:solidFill>
                <a:latin typeface="Georgia"/>
                <a:ea typeface="Georgia"/>
                <a:cs typeface="Georgia"/>
              </a:defRPr>
            </a:lvl5pPr>
            <a:lvl6pPr>
              <a:defRPr sz="2175" b="1">
                <a:solidFill>
                  <a:srgbClr val="171916"/>
                </a:solidFill>
                <a:latin typeface="Georgia"/>
                <a:ea typeface="Georgia"/>
                <a:cs typeface="Georgia"/>
              </a:defRPr>
            </a:lvl6pPr>
            <a:lvl7pPr>
              <a:defRPr sz="2175" b="1">
                <a:solidFill>
                  <a:srgbClr val="171916"/>
                </a:solidFill>
                <a:latin typeface="Georgia"/>
                <a:ea typeface="Georgia"/>
                <a:cs typeface="Georgia"/>
              </a:defRPr>
            </a:lvl7pPr>
            <a:lvl8pPr>
              <a:defRPr sz="2175" b="1">
                <a:solidFill>
                  <a:srgbClr val="171916"/>
                </a:solidFill>
                <a:latin typeface="Georgia"/>
                <a:ea typeface="Georgia"/>
                <a:cs typeface="Georgia"/>
              </a:defRPr>
            </a:lvl8pPr>
            <a:lvl9pPr>
              <a:defRPr sz="2175" b="1">
                <a:solidFill>
                  <a:srgbClr val="171916"/>
                </a:solidFill>
                <a:latin typeface="Georgia"/>
                <a:ea typeface="Georgia"/>
                <a:cs typeface="Georgia"/>
              </a:defRPr>
            </a:lvl9pPr>
          </a:lstStyle>
          <a:p xmlns:a="http://schemas.openxmlformats.org/drawingml/2006/main">
            <a:pPr>
              <a:defRPr sz="2175" b="1">
                <a:solidFill>
                  <a:srgbClr val="171916"/>
                </a:solidFill>
                <a:latin typeface="Georgia"/>
                <a:ea typeface="Georgia"/>
                <a:cs typeface="Georgia"/>
              </a:defRPr>
            </a:pPr>
            <a:r>
              <a:rPr sz="2175" b="1">
                <a:solidFill>
                  <a:srgbClr val="171916"/>
                </a:solidFill>
                <a:latin typeface="Georgia"/>
                <a:ea typeface="Georgia"/>
                <a:cs typeface="Georgia"/>
              </a:rPr>
              <a:t>ShotProof</a:t>
            </a:r>
          </a:p>
        </p:txBody>
      </p:sp>
      <p:sp>
        <p:nvSpPr>
          <p:cNvPr id="2" name="">
            <a:extLst xmlns:a="http://schemas.openxmlformats.org/drawingml/2006/main">
              <a:ext uri="{FF2B5EF4-FFF2-40B4-BE49-F238E27FC236}">
                <a16:creationId xmlns:a16="http://schemas.microsoft.com/office/drawing/2014/main" id="{C002E4EA-5BEE-46A0-91E2-84D5C2B60933}"/>
              </a:ext>
            </a:extLst>
          </p:cNvPr>
          <p:cNvSpPr>
            <a:spLocks xmlns:a="http://schemas.openxmlformats.org/drawingml/2006/main" noGrp="1"/>
          </p:cNvSpPr>
          <p:nvPr/>
        </p:nvSpPr>
        <p:spPr>
          <a:xfrm xmlns:a="http://schemas.openxmlformats.org/drawingml/2006/main">
            <a:off x="1847850" y="323850"/>
            <a:ext cx="57150" cy="57150"/>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3" name="">
            <a:extLst xmlns:a="http://schemas.openxmlformats.org/drawingml/2006/main">
              <a:ext uri="{FF2B5EF4-FFF2-40B4-BE49-F238E27FC236}">
                <a16:creationId xmlns:a16="http://schemas.microsoft.com/office/drawing/2014/main" id="{614EAC68-F2A4-4C1F-A0C2-FA1510CB7B54}"/>
              </a:ext>
            </a:extLst>
          </p:cNvPr>
          <p:cNvSpPr>
            <a:spLocks xmlns:a="http://schemas.openxmlformats.org/drawingml/2006/main" noGrp="1"/>
          </p:cNvSpPr>
          <p:nvPr/>
        </p:nvSpPr>
        <p:spPr>
          <a:xfrm xmlns:a="http://schemas.openxmlformats.org/drawingml/2006/main">
            <a:off x="10763250" y="3333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74736D"/>
                </a:solidFill>
                <a:latin typeface="Arial"/>
                <a:ea typeface="Arial"/>
                <a:cs typeface="Arial"/>
              </a:defRPr>
            </a:defPPr>
            <a:lvl1pPr>
              <a:defRPr sz="1050" b="0">
                <a:solidFill>
                  <a:srgbClr val="74736D"/>
                </a:solidFill>
                <a:latin typeface="Arial"/>
                <a:ea typeface="Arial"/>
                <a:cs typeface="Arial"/>
              </a:defRPr>
            </a:lvl1pPr>
            <a:lvl2pPr>
              <a:defRPr sz="1050" b="0">
                <a:solidFill>
                  <a:srgbClr val="74736D"/>
                </a:solidFill>
                <a:latin typeface="Arial"/>
                <a:ea typeface="Arial"/>
                <a:cs typeface="Arial"/>
              </a:defRPr>
            </a:lvl2pPr>
            <a:lvl3pPr>
              <a:defRPr sz="1050" b="0">
                <a:solidFill>
                  <a:srgbClr val="74736D"/>
                </a:solidFill>
                <a:latin typeface="Arial"/>
                <a:ea typeface="Arial"/>
                <a:cs typeface="Arial"/>
              </a:defRPr>
            </a:lvl3pPr>
            <a:lvl4pPr>
              <a:defRPr sz="1050" b="0">
                <a:solidFill>
                  <a:srgbClr val="74736D"/>
                </a:solidFill>
                <a:latin typeface="Arial"/>
                <a:ea typeface="Arial"/>
                <a:cs typeface="Arial"/>
              </a:defRPr>
            </a:lvl4pPr>
            <a:lvl5pPr>
              <a:defRPr sz="1050" b="0">
                <a:solidFill>
                  <a:srgbClr val="74736D"/>
                </a:solidFill>
                <a:latin typeface="Arial"/>
                <a:ea typeface="Arial"/>
                <a:cs typeface="Arial"/>
              </a:defRPr>
            </a:lvl5pPr>
            <a:lvl6pPr>
              <a:defRPr sz="1050" b="0">
                <a:solidFill>
                  <a:srgbClr val="74736D"/>
                </a:solidFill>
                <a:latin typeface="Arial"/>
                <a:ea typeface="Arial"/>
                <a:cs typeface="Arial"/>
              </a:defRPr>
            </a:lvl6pPr>
            <a:lvl7pPr>
              <a:defRPr sz="1050" b="0">
                <a:solidFill>
                  <a:srgbClr val="74736D"/>
                </a:solidFill>
                <a:latin typeface="Arial"/>
                <a:ea typeface="Arial"/>
                <a:cs typeface="Arial"/>
              </a:defRPr>
            </a:lvl7pPr>
            <a:lvl8pPr>
              <a:defRPr sz="1050" b="0">
                <a:solidFill>
                  <a:srgbClr val="74736D"/>
                </a:solidFill>
                <a:latin typeface="Arial"/>
                <a:ea typeface="Arial"/>
                <a:cs typeface="Arial"/>
              </a:defRPr>
            </a:lvl8pPr>
            <a:lvl9pPr>
              <a:defRPr sz="1050" b="0">
                <a:solidFill>
                  <a:srgbClr val="74736D"/>
                </a:solidFill>
                <a:latin typeface="Arial"/>
                <a:ea typeface="Arial"/>
                <a:cs typeface="Arial"/>
              </a:defRPr>
            </a:lvl9pPr>
          </a:lstStyle>
          <a:p xmlns:a="http://schemas.openxmlformats.org/drawingml/2006/main">
            <a:pPr>
              <a:defRPr sz="1050" b="0">
                <a:solidFill>
                  <a:srgbClr val="74736D"/>
                </a:solidFill>
                <a:latin typeface="Arial"/>
                <a:ea typeface="Arial"/>
                <a:cs typeface="Arial"/>
              </a:defRPr>
            </a:pPr>
            <a:r>
              <a:rPr sz="1050" b="0">
                <a:solidFill>
                  <a:srgbClr val="74736D"/>
                </a:solidFill>
                <a:latin typeface="Arial"/>
                <a:ea typeface="Arial"/>
                <a:cs typeface="Arial"/>
              </a:rPr>
              <a:t>03 / 05</a:t>
            </a:r>
          </a:p>
        </p:txBody>
      </p:sp>
      <p:sp>
        <p:nvSpPr>
          <p:cNvPr id="4" name="">
            <a:extLst xmlns:a="http://schemas.openxmlformats.org/drawingml/2006/main">
              <a:ext uri="{FF2B5EF4-FFF2-40B4-BE49-F238E27FC236}">
                <a16:creationId xmlns:a16="http://schemas.microsoft.com/office/drawing/2014/main" id="{AA4B7B5E-A32F-43BB-BD3B-00A52D600EF8}"/>
              </a:ext>
            </a:extLst>
          </p:cNvPr>
          <p:cNvSpPr>
            <a:spLocks xmlns:a="http://schemas.openxmlformats.org/drawingml/2006/main" noGrp="1"/>
          </p:cNvSpPr>
          <p:nvPr/>
        </p:nvSpPr>
        <p:spPr>
          <a:xfrm xmlns:a="http://schemas.openxmlformats.org/drawingml/2006/main">
            <a:off x="476250" y="7810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5" name="">
            <a:extLst xmlns:a="http://schemas.openxmlformats.org/drawingml/2006/main">
              <a:ext uri="{FF2B5EF4-FFF2-40B4-BE49-F238E27FC236}">
                <a16:creationId xmlns:a16="http://schemas.microsoft.com/office/drawing/2014/main" id="{E8B35D8D-6ABC-44A2-98D6-A832E5DE6934}"/>
              </a:ext>
            </a:extLst>
          </p:cNvPr>
          <p:cNvSpPr>
            <a:spLocks xmlns:a="http://schemas.openxmlformats.org/drawingml/2006/main" noGrp="1"/>
          </p:cNvSpPr>
          <p:nvPr/>
        </p:nvSpPr>
        <p:spPr>
          <a:xfrm xmlns:a="http://schemas.openxmlformats.org/drawingml/2006/main">
            <a:off x="476250" y="63817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6" name="">
            <a:extLst xmlns:a="http://schemas.openxmlformats.org/drawingml/2006/main">
              <a:ext uri="{FF2B5EF4-FFF2-40B4-BE49-F238E27FC236}">
                <a16:creationId xmlns:a16="http://schemas.microsoft.com/office/drawing/2014/main" id="{F348CAD3-7927-4725-AC88-7997BE323133}"/>
              </a:ext>
            </a:extLst>
          </p:cNvPr>
          <p:cNvSpPr>
            <a:spLocks xmlns:a="http://schemas.openxmlformats.org/drawingml/2006/main" noGrp="1"/>
          </p:cNvSpPr>
          <p:nvPr/>
        </p:nvSpPr>
        <p:spPr>
          <a:xfrm xmlns:a="http://schemas.openxmlformats.org/drawingml/2006/main">
            <a:off x="476250" y="64770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74736D"/>
                </a:solidFill>
                <a:latin typeface="Arial"/>
                <a:ea typeface="Arial"/>
                <a:cs typeface="Arial"/>
              </a:defRPr>
            </a:defPPr>
            <a:lvl1pPr>
              <a:defRPr sz="975" b="0">
                <a:solidFill>
                  <a:srgbClr val="74736D"/>
                </a:solidFill>
                <a:latin typeface="Arial"/>
                <a:ea typeface="Arial"/>
                <a:cs typeface="Arial"/>
              </a:defRPr>
            </a:lvl1pPr>
            <a:lvl2pPr>
              <a:defRPr sz="975" b="0">
                <a:solidFill>
                  <a:srgbClr val="74736D"/>
                </a:solidFill>
                <a:latin typeface="Arial"/>
                <a:ea typeface="Arial"/>
                <a:cs typeface="Arial"/>
              </a:defRPr>
            </a:lvl2pPr>
            <a:lvl3pPr>
              <a:defRPr sz="975" b="0">
                <a:solidFill>
                  <a:srgbClr val="74736D"/>
                </a:solidFill>
                <a:latin typeface="Arial"/>
                <a:ea typeface="Arial"/>
                <a:cs typeface="Arial"/>
              </a:defRPr>
            </a:lvl3pPr>
            <a:lvl4pPr>
              <a:defRPr sz="975" b="0">
                <a:solidFill>
                  <a:srgbClr val="74736D"/>
                </a:solidFill>
                <a:latin typeface="Arial"/>
                <a:ea typeface="Arial"/>
                <a:cs typeface="Arial"/>
              </a:defRPr>
            </a:lvl4pPr>
            <a:lvl5pPr>
              <a:defRPr sz="975" b="0">
                <a:solidFill>
                  <a:srgbClr val="74736D"/>
                </a:solidFill>
                <a:latin typeface="Arial"/>
                <a:ea typeface="Arial"/>
                <a:cs typeface="Arial"/>
              </a:defRPr>
            </a:lvl5pPr>
            <a:lvl6pPr>
              <a:defRPr sz="975" b="0">
                <a:solidFill>
                  <a:srgbClr val="74736D"/>
                </a:solidFill>
                <a:latin typeface="Arial"/>
                <a:ea typeface="Arial"/>
                <a:cs typeface="Arial"/>
              </a:defRPr>
            </a:lvl6pPr>
            <a:lvl7pPr>
              <a:defRPr sz="975" b="0">
                <a:solidFill>
                  <a:srgbClr val="74736D"/>
                </a:solidFill>
                <a:latin typeface="Arial"/>
                <a:ea typeface="Arial"/>
                <a:cs typeface="Arial"/>
              </a:defRPr>
            </a:lvl7pPr>
            <a:lvl8pPr>
              <a:defRPr sz="975" b="0">
                <a:solidFill>
                  <a:srgbClr val="74736D"/>
                </a:solidFill>
                <a:latin typeface="Arial"/>
                <a:ea typeface="Arial"/>
                <a:cs typeface="Arial"/>
              </a:defRPr>
            </a:lvl8pPr>
            <a:lvl9pPr>
              <a:defRPr sz="975" b="0">
                <a:solidFill>
                  <a:srgbClr val="74736D"/>
                </a:solidFill>
                <a:latin typeface="Arial"/>
                <a:ea typeface="Arial"/>
                <a:cs typeface="Arial"/>
              </a:defRPr>
            </a:lvl9pPr>
          </a:lstStyle>
          <a:p xmlns:a="http://schemas.openxmlformats.org/drawingml/2006/main">
            <a:pPr>
              <a:defRPr sz="975" b="0">
                <a:solidFill>
                  <a:srgbClr val="74736D"/>
                </a:solidFill>
                <a:latin typeface="Arial"/>
                <a:ea typeface="Arial"/>
                <a:cs typeface="Arial"/>
              </a:defRPr>
            </a:pPr>
            <a:r>
              <a:rPr sz="975" b="0">
                <a:solidFill>
                  <a:srgbClr val="74736D"/>
                </a:solidFill>
                <a:latin typeface="Arial"/>
                <a:ea typeface="Arial"/>
                <a:cs typeface="Arial"/>
              </a:rPr>
              <a:t>Image review. Inspectable evidence.</a:t>
            </a:r>
          </a:p>
        </p:txBody>
      </p:sp>
      <p:sp>
        <p:nvSpPr>
          <p:cNvPr id="7" name="">
            <a:extLst xmlns:a="http://schemas.openxmlformats.org/drawingml/2006/main">
              <a:ext uri="{FF2B5EF4-FFF2-40B4-BE49-F238E27FC236}">
                <a16:creationId xmlns:a16="http://schemas.microsoft.com/office/drawing/2014/main" id="{55ED6AD6-CC85-4E14-9620-9A68366AA0BE}"/>
              </a:ext>
            </a:extLst>
          </p:cNvPr>
          <p:cNvSpPr>
            <a:spLocks xmlns:a="http://schemas.openxmlformats.org/drawingml/2006/main" noGrp="1"/>
          </p:cNvSpPr>
          <p:nvPr/>
        </p:nvSpPr>
        <p:spPr>
          <a:xfrm xmlns:a="http://schemas.openxmlformats.org/drawingml/2006/main">
            <a:off x="476250" y="1038225"/>
            <a:ext cx="11144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525" b="0">
                <a:solidFill>
                  <a:srgbClr val="171916"/>
                </a:solidFill>
                <a:latin typeface="Georgia"/>
                <a:ea typeface="Georgia"/>
                <a:cs typeface="Georgia"/>
              </a:defRPr>
            </a:defPPr>
            <a:lvl1pPr>
              <a:defRPr sz="3525" b="0">
                <a:solidFill>
                  <a:srgbClr val="171916"/>
                </a:solidFill>
                <a:latin typeface="Georgia"/>
                <a:ea typeface="Georgia"/>
                <a:cs typeface="Georgia"/>
              </a:defRPr>
            </a:lvl1pPr>
            <a:lvl2pPr>
              <a:defRPr sz="3525" b="0">
                <a:solidFill>
                  <a:srgbClr val="171916"/>
                </a:solidFill>
                <a:latin typeface="Georgia"/>
                <a:ea typeface="Georgia"/>
                <a:cs typeface="Georgia"/>
              </a:defRPr>
            </a:lvl2pPr>
            <a:lvl3pPr>
              <a:defRPr sz="3525" b="0">
                <a:solidFill>
                  <a:srgbClr val="171916"/>
                </a:solidFill>
                <a:latin typeface="Georgia"/>
                <a:ea typeface="Georgia"/>
                <a:cs typeface="Georgia"/>
              </a:defRPr>
            </a:lvl3pPr>
            <a:lvl4pPr>
              <a:defRPr sz="3525" b="0">
                <a:solidFill>
                  <a:srgbClr val="171916"/>
                </a:solidFill>
                <a:latin typeface="Georgia"/>
                <a:ea typeface="Georgia"/>
                <a:cs typeface="Georgia"/>
              </a:defRPr>
            </a:lvl4pPr>
            <a:lvl5pPr>
              <a:defRPr sz="3525" b="0">
                <a:solidFill>
                  <a:srgbClr val="171916"/>
                </a:solidFill>
                <a:latin typeface="Georgia"/>
                <a:ea typeface="Georgia"/>
                <a:cs typeface="Georgia"/>
              </a:defRPr>
            </a:lvl5pPr>
            <a:lvl6pPr>
              <a:defRPr sz="3525" b="0">
                <a:solidFill>
                  <a:srgbClr val="171916"/>
                </a:solidFill>
                <a:latin typeface="Georgia"/>
                <a:ea typeface="Georgia"/>
                <a:cs typeface="Georgia"/>
              </a:defRPr>
            </a:lvl6pPr>
            <a:lvl7pPr>
              <a:defRPr sz="3525" b="0">
                <a:solidFill>
                  <a:srgbClr val="171916"/>
                </a:solidFill>
                <a:latin typeface="Georgia"/>
                <a:ea typeface="Georgia"/>
                <a:cs typeface="Georgia"/>
              </a:defRPr>
            </a:lvl7pPr>
            <a:lvl8pPr>
              <a:defRPr sz="3525" b="0">
                <a:solidFill>
                  <a:srgbClr val="171916"/>
                </a:solidFill>
                <a:latin typeface="Georgia"/>
                <a:ea typeface="Georgia"/>
                <a:cs typeface="Georgia"/>
              </a:defRPr>
            </a:lvl8pPr>
            <a:lvl9pPr>
              <a:defRPr sz="3525" b="0">
                <a:solidFill>
                  <a:srgbClr val="171916"/>
                </a:solidFill>
                <a:latin typeface="Georgia"/>
                <a:ea typeface="Georgia"/>
                <a:cs typeface="Georgia"/>
              </a:defRPr>
            </a:lvl9pPr>
          </a:lstStyle>
          <a:p xmlns:a="http://schemas.openxmlformats.org/drawingml/2006/main">
            <a:pPr>
              <a:defRPr sz="3525" b="0">
                <a:solidFill>
                  <a:srgbClr val="171916"/>
                </a:solidFill>
                <a:latin typeface="Georgia"/>
                <a:ea typeface="Georgia"/>
                <a:cs typeface="Georgia"/>
              </a:defRPr>
            </a:pPr>
            <a:r>
              <a:rPr sz="3525" b="0">
                <a:solidFill>
                  <a:srgbClr val="171916"/>
                </a:solidFill>
                <a:latin typeface="Georgia"/>
                <a:ea typeface="Georgia"/>
                <a:cs typeface="Georgia"/>
              </a:rPr>
              <a:t>Compare. Inspect. Keep the proof.</a:t>
            </a:r>
          </a:p>
        </p:txBody>
      </p:sp>
      <p:sp>
        <p:nvSpPr>
          <p:cNvPr id="8" name="">
            <a:extLst xmlns:a="http://schemas.openxmlformats.org/drawingml/2006/main">
              <a:ext uri="{FF2B5EF4-FFF2-40B4-BE49-F238E27FC236}">
                <a16:creationId xmlns:a16="http://schemas.microsoft.com/office/drawing/2014/main" id="{A79FF435-20B8-49BD-8F32-87FEAEB776A8}"/>
              </a:ext>
            </a:extLst>
          </p:cNvPr>
          <p:cNvSpPr>
            <a:spLocks xmlns:a="http://schemas.openxmlformats.org/drawingml/2006/main" noGrp="1"/>
          </p:cNvSpPr>
          <p:nvPr/>
        </p:nvSpPr>
        <p:spPr>
          <a:xfrm xmlns:a="http://schemas.openxmlformats.org/drawingml/2006/main">
            <a:off x="504825" y="1790700"/>
            <a:ext cx="10953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74736D"/>
                </a:solidFill>
                <a:latin typeface="Arial"/>
                <a:ea typeface="Arial"/>
                <a:cs typeface="Arial"/>
              </a:defRPr>
            </a:defPPr>
            <a:lvl1pPr>
              <a:defRPr sz="1725" b="0">
                <a:solidFill>
                  <a:srgbClr val="74736D"/>
                </a:solidFill>
                <a:latin typeface="Arial"/>
                <a:ea typeface="Arial"/>
                <a:cs typeface="Arial"/>
              </a:defRPr>
            </a:lvl1pPr>
            <a:lvl2pPr>
              <a:defRPr sz="1725" b="0">
                <a:solidFill>
                  <a:srgbClr val="74736D"/>
                </a:solidFill>
                <a:latin typeface="Arial"/>
                <a:ea typeface="Arial"/>
                <a:cs typeface="Arial"/>
              </a:defRPr>
            </a:lvl2pPr>
            <a:lvl3pPr>
              <a:defRPr sz="1725" b="0">
                <a:solidFill>
                  <a:srgbClr val="74736D"/>
                </a:solidFill>
                <a:latin typeface="Arial"/>
                <a:ea typeface="Arial"/>
                <a:cs typeface="Arial"/>
              </a:defRPr>
            </a:lvl3pPr>
            <a:lvl4pPr>
              <a:defRPr sz="1725" b="0">
                <a:solidFill>
                  <a:srgbClr val="74736D"/>
                </a:solidFill>
                <a:latin typeface="Arial"/>
                <a:ea typeface="Arial"/>
                <a:cs typeface="Arial"/>
              </a:defRPr>
            </a:lvl4pPr>
            <a:lvl5pPr>
              <a:defRPr sz="1725" b="0">
                <a:solidFill>
                  <a:srgbClr val="74736D"/>
                </a:solidFill>
                <a:latin typeface="Arial"/>
                <a:ea typeface="Arial"/>
                <a:cs typeface="Arial"/>
              </a:defRPr>
            </a:lvl5pPr>
            <a:lvl6pPr>
              <a:defRPr sz="1725" b="0">
                <a:solidFill>
                  <a:srgbClr val="74736D"/>
                </a:solidFill>
                <a:latin typeface="Arial"/>
                <a:ea typeface="Arial"/>
                <a:cs typeface="Arial"/>
              </a:defRPr>
            </a:lvl6pPr>
            <a:lvl7pPr>
              <a:defRPr sz="1725" b="0">
                <a:solidFill>
                  <a:srgbClr val="74736D"/>
                </a:solidFill>
                <a:latin typeface="Arial"/>
                <a:ea typeface="Arial"/>
                <a:cs typeface="Arial"/>
              </a:defRPr>
            </a:lvl7pPr>
            <a:lvl8pPr>
              <a:defRPr sz="1725" b="0">
                <a:solidFill>
                  <a:srgbClr val="74736D"/>
                </a:solidFill>
                <a:latin typeface="Arial"/>
                <a:ea typeface="Arial"/>
                <a:cs typeface="Arial"/>
              </a:defRPr>
            </a:lvl8pPr>
            <a:lvl9pPr>
              <a:defRPr sz="1725" b="0">
                <a:solidFill>
                  <a:srgbClr val="74736D"/>
                </a:solidFill>
                <a:latin typeface="Arial"/>
                <a:ea typeface="Arial"/>
                <a:cs typeface="Arial"/>
              </a:defRPr>
            </a:lvl9pPr>
          </a:lstStyle>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A clear path from an image pair to an explainable review.</a:t>
            </a:r>
          </a:p>
        </p:txBody>
      </p:sp>
      <p:pic>
        <p:nvPicPr>
          <p:cNvPr id="9" name="">
            <a:extLst xmlns:a="http://schemas.openxmlformats.org/drawingml/2006/main">
              <a:ext uri="{FF2B5EF4-FFF2-40B4-BE49-F238E27FC236}">
                <a16:creationId xmlns:a16="http://schemas.microsoft.com/office/drawing/2014/main" id="{95CBD6EC-5BCB-4496-9FDA-5AC0F912FF27}"/>
              </a:ext>
            </a:extLst>
          </p:cNvPr>
          <p:cNvPicPr>
            <a:picLocks xmlns:a="http://schemas.openxmlformats.org/drawingml/2006/main" noChangeAspect="1"/>
          </p:cNvPicPr>
          <p:nvPr/>
        </p:nvPicPr>
        <p:blipFill>
          <a:blip xmlns:r="http://schemas.openxmlformats.org/officeDocument/2006/relationships" xmlns:a="http://schemas.openxmlformats.org/drawingml/2006/main" r:embed="Ra1d067e3bc8049bc"/>
          <a:stretch xmlns:a="http://schemas.openxmlformats.org/drawingml/2006/main"/>
        </p:blipFill>
        <p:spPr>
          <a:xfrm xmlns:a="http://schemas.openxmlformats.org/drawingml/2006/main">
            <a:off x="476250" y="2403432"/>
            <a:ext cx="8420100" cy="3517987"/>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85A1C07A-8236-4C93-8E96-A86BBB1AABDB}"/>
              </a:ext>
            </a:extLst>
          </p:cNvPr>
          <p:cNvSpPr>
            <a:spLocks xmlns:a="http://schemas.openxmlformats.org/drawingml/2006/main" noGrp="1"/>
          </p:cNvSpPr>
          <p:nvPr/>
        </p:nvSpPr>
        <p:spPr>
          <a:xfrm xmlns:a="http://schemas.openxmlformats.org/drawingml/2006/main">
            <a:off x="9353550" y="2571750"/>
            <a:ext cx="47625" cy="47625"/>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11" name="">
            <a:extLst xmlns:a="http://schemas.openxmlformats.org/drawingml/2006/main">
              <a:ext uri="{FF2B5EF4-FFF2-40B4-BE49-F238E27FC236}">
                <a16:creationId xmlns:a16="http://schemas.microsoft.com/office/drawing/2014/main" id="{38C33891-415E-41B9-B613-77D649263849}"/>
              </a:ext>
            </a:extLst>
          </p:cNvPr>
          <p:cNvSpPr>
            <a:spLocks xmlns:a="http://schemas.openxmlformats.org/drawingml/2006/main" noGrp="1"/>
          </p:cNvSpPr>
          <p:nvPr/>
        </p:nvSpPr>
        <p:spPr>
          <a:xfrm xmlns:a="http://schemas.openxmlformats.org/drawingml/2006/main">
            <a:off x="9525000" y="2495550"/>
            <a:ext cx="219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1916"/>
                </a:solidFill>
                <a:latin typeface="Georgia"/>
                <a:ea typeface="Georgia"/>
                <a:cs typeface="Georgia"/>
              </a:defRPr>
            </a:defPPr>
            <a:lvl1pPr>
              <a:defRPr sz="1725" b="0">
                <a:solidFill>
                  <a:srgbClr val="171916"/>
                </a:solidFill>
                <a:latin typeface="Georgia"/>
                <a:ea typeface="Georgia"/>
                <a:cs typeface="Georgia"/>
              </a:defRPr>
            </a:lvl1pPr>
            <a:lvl2pPr>
              <a:defRPr sz="1725" b="0">
                <a:solidFill>
                  <a:srgbClr val="171916"/>
                </a:solidFill>
                <a:latin typeface="Georgia"/>
                <a:ea typeface="Georgia"/>
                <a:cs typeface="Georgia"/>
              </a:defRPr>
            </a:lvl2pPr>
            <a:lvl3pPr>
              <a:defRPr sz="1725" b="0">
                <a:solidFill>
                  <a:srgbClr val="171916"/>
                </a:solidFill>
                <a:latin typeface="Georgia"/>
                <a:ea typeface="Georgia"/>
                <a:cs typeface="Georgia"/>
              </a:defRPr>
            </a:lvl3pPr>
            <a:lvl4pPr>
              <a:defRPr sz="1725" b="0">
                <a:solidFill>
                  <a:srgbClr val="171916"/>
                </a:solidFill>
                <a:latin typeface="Georgia"/>
                <a:ea typeface="Georgia"/>
                <a:cs typeface="Georgia"/>
              </a:defRPr>
            </a:lvl4pPr>
            <a:lvl5pPr>
              <a:defRPr sz="1725" b="0">
                <a:solidFill>
                  <a:srgbClr val="171916"/>
                </a:solidFill>
                <a:latin typeface="Georgia"/>
                <a:ea typeface="Georgia"/>
                <a:cs typeface="Georgia"/>
              </a:defRPr>
            </a:lvl5pPr>
            <a:lvl6pPr>
              <a:defRPr sz="1725" b="0">
                <a:solidFill>
                  <a:srgbClr val="171916"/>
                </a:solidFill>
                <a:latin typeface="Georgia"/>
                <a:ea typeface="Georgia"/>
                <a:cs typeface="Georgia"/>
              </a:defRPr>
            </a:lvl6pPr>
            <a:lvl7pPr>
              <a:defRPr sz="1725" b="0">
                <a:solidFill>
                  <a:srgbClr val="171916"/>
                </a:solidFill>
                <a:latin typeface="Georgia"/>
                <a:ea typeface="Georgia"/>
                <a:cs typeface="Georgia"/>
              </a:defRPr>
            </a:lvl7pPr>
            <a:lvl8pPr>
              <a:defRPr sz="1725" b="0">
                <a:solidFill>
                  <a:srgbClr val="171916"/>
                </a:solidFill>
                <a:latin typeface="Georgia"/>
                <a:ea typeface="Georgia"/>
                <a:cs typeface="Georgia"/>
              </a:defRPr>
            </a:lvl8pPr>
            <a:lvl9pPr>
              <a:defRPr sz="1725" b="0">
                <a:solidFill>
                  <a:srgbClr val="171916"/>
                </a:solidFill>
                <a:latin typeface="Georgia"/>
                <a:ea typeface="Georgia"/>
                <a:cs typeface="Georgia"/>
              </a:defRPr>
            </a:lvl9pPr>
          </a:lstStyle>
          <a:p xmlns:a="http://schemas.openxmlformats.org/drawingml/2006/main">
            <a:pPr>
              <a:defRPr sz="1725" b="0">
                <a:solidFill>
                  <a:srgbClr val="171916"/>
                </a:solidFill>
                <a:latin typeface="Georgia"/>
                <a:ea typeface="Georgia"/>
                <a:cs typeface="Georgia"/>
              </a:defRPr>
            </a:pPr>
            <a:r>
              <a:rPr sz="1725" b="0">
                <a:solidFill>
                  <a:srgbClr val="171916"/>
                </a:solidFill>
                <a:latin typeface="Georgia"/>
                <a:ea typeface="Georgia"/>
                <a:cs typeface="Georgia"/>
              </a:rPr>
              <a:t>Choose the pair</a:t>
            </a:r>
          </a:p>
        </p:txBody>
      </p:sp>
      <p:sp>
        <p:nvSpPr>
          <p:cNvPr id="12" name="">
            <a:extLst xmlns:a="http://schemas.openxmlformats.org/drawingml/2006/main">
              <a:ext uri="{FF2B5EF4-FFF2-40B4-BE49-F238E27FC236}">
                <a16:creationId xmlns:a16="http://schemas.microsoft.com/office/drawing/2014/main" id="{B65A9DE9-0A54-4807-AA69-6C269EC252CA}"/>
              </a:ext>
            </a:extLst>
          </p:cNvPr>
          <p:cNvSpPr>
            <a:spLocks xmlns:a="http://schemas.openxmlformats.org/drawingml/2006/main" noGrp="1"/>
          </p:cNvSpPr>
          <p:nvPr/>
        </p:nvSpPr>
        <p:spPr>
          <a:xfrm xmlns:a="http://schemas.openxmlformats.org/drawingml/2006/main">
            <a:off x="9525000" y="2905125"/>
            <a:ext cx="2143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74736D"/>
                </a:solidFill>
                <a:latin typeface="Arial"/>
                <a:ea typeface="Arial"/>
                <a:cs typeface="Arial"/>
              </a:defRPr>
            </a:defPPr>
            <a:lvl1pPr>
              <a:defRPr sz="1350" b="0">
                <a:solidFill>
                  <a:srgbClr val="74736D"/>
                </a:solidFill>
                <a:latin typeface="Arial"/>
                <a:ea typeface="Arial"/>
                <a:cs typeface="Arial"/>
              </a:defRPr>
            </a:lvl1pPr>
            <a:lvl2pPr>
              <a:defRPr sz="1350" b="0">
                <a:solidFill>
                  <a:srgbClr val="74736D"/>
                </a:solidFill>
                <a:latin typeface="Arial"/>
                <a:ea typeface="Arial"/>
                <a:cs typeface="Arial"/>
              </a:defRPr>
            </a:lvl2pPr>
            <a:lvl3pPr>
              <a:defRPr sz="1350" b="0">
                <a:solidFill>
                  <a:srgbClr val="74736D"/>
                </a:solidFill>
                <a:latin typeface="Arial"/>
                <a:ea typeface="Arial"/>
                <a:cs typeface="Arial"/>
              </a:defRPr>
            </a:lvl3pPr>
            <a:lvl4pPr>
              <a:defRPr sz="1350" b="0">
                <a:solidFill>
                  <a:srgbClr val="74736D"/>
                </a:solidFill>
                <a:latin typeface="Arial"/>
                <a:ea typeface="Arial"/>
                <a:cs typeface="Arial"/>
              </a:defRPr>
            </a:lvl4pPr>
            <a:lvl5pPr>
              <a:defRPr sz="1350" b="0">
                <a:solidFill>
                  <a:srgbClr val="74736D"/>
                </a:solidFill>
                <a:latin typeface="Arial"/>
                <a:ea typeface="Arial"/>
                <a:cs typeface="Arial"/>
              </a:defRPr>
            </a:lvl5pPr>
            <a:lvl6pPr>
              <a:defRPr sz="1350" b="0">
                <a:solidFill>
                  <a:srgbClr val="74736D"/>
                </a:solidFill>
                <a:latin typeface="Arial"/>
                <a:ea typeface="Arial"/>
                <a:cs typeface="Arial"/>
              </a:defRPr>
            </a:lvl6pPr>
            <a:lvl7pPr>
              <a:defRPr sz="1350" b="0">
                <a:solidFill>
                  <a:srgbClr val="74736D"/>
                </a:solidFill>
                <a:latin typeface="Arial"/>
                <a:ea typeface="Arial"/>
                <a:cs typeface="Arial"/>
              </a:defRPr>
            </a:lvl7pPr>
            <a:lvl8pPr>
              <a:defRPr sz="1350" b="0">
                <a:solidFill>
                  <a:srgbClr val="74736D"/>
                </a:solidFill>
                <a:latin typeface="Arial"/>
                <a:ea typeface="Arial"/>
                <a:cs typeface="Arial"/>
              </a:defRPr>
            </a:lvl8pPr>
            <a:lvl9pPr>
              <a:defRPr sz="1350" b="0">
                <a:solidFill>
                  <a:srgbClr val="74736D"/>
                </a:solidFill>
                <a:latin typeface="Arial"/>
                <a:ea typeface="Arial"/>
                <a:cs typeface="Arial"/>
              </a:defRPr>
            </a:lvl9pPr>
          </a:lstStyle>
          <a:p xmlns:a="http://schemas.openxmlformats.org/drawingml/2006/main">
            <a:pPr>
              <a:defRPr sz="1350" b="0">
                <a:solidFill>
                  <a:srgbClr val="74736D"/>
                </a:solidFill>
                <a:latin typeface="Arial"/>
                <a:ea typeface="Arial"/>
                <a:cs typeface="Arial"/>
              </a:defRPr>
            </a:pPr>
            <a:r>
              <a:rPr sz="1350" b="0">
                <a:solidFill>
                  <a:srgbClr val="74736D"/>
                </a:solidFill>
                <a:latin typeface="Arial"/>
                <a:ea typeface="Arial"/>
                <a:cs typeface="Arial"/>
              </a:rPr>
              <a:t>Keep the reference visible.</a:t>
            </a:r>
          </a:p>
        </p:txBody>
      </p:sp>
      <p:sp>
        <p:nvSpPr>
          <p:cNvPr id="13" name="">
            <a:extLst xmlns:a="http://schemas.openxmlformats.org/drawingml/2006/main">
              <a:ext uri="{FF2B5EF4-FFF2-40B4-BE49-F238E27FC236}">
                <a16:creationId xmlns:a16="http://schemas.microsoft.com/office/drawing/2014/main" id="{9C8A457A-71FA-40EB-861A-0C097196034D}"/>
              </a:ext>
            </a:extLst>
          </p:cNvPr>
          <p:cNvSpPr>
            <a:spLocks xmlns:a="http://schemas.openxmlformats.org/drawingml/2006/main" noGrp="1"/>
          </p:cNvSpPr>
          <p:nvPr/>
        </p:nvSpPr>
        <p:spPr>
          <a:xfrm xmlns:a="http://schemas.openxmlformats.org/drawingml/2006/main">
            <a:off x="9353550" y="3638550"/>
            <a:ext cx="47625" cy="47625"/>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14" name="">
            <a:extLst xmlns:a="http://schemas.openxmlformats.org/drawingml/2006/main">
              <a:ext uri="{FF2B5EF4-FFF2-40B4-BE49-F238E27FC236}">
                <a16:creationId xmlns:a16="http://schemas.microsoft.com/office/drawing/2014/main" id="{D56373E4-38D7-443B-BA5F-9353FFEDCA18}"/>
              </a:ext>
            </a:extLst>
          </p:cNvPr>
          <p:cNvSpPr>
            <a:spLocks xmlns:a="http://schemas.openxmlformats.org/drawingml/2006/main" noGrp="1"/>
          </p:cNvSpPr>
          <p:nvPr/>
        </p:nvSpPr>
        <p:spPr>
          <a:xfrm xmlns:a="http://schemas.openxmlformats.org/drawingml/2006/main">
            <a:off x="9525000" y="3562350"/>
            <a:ext cx="219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1916"/>
                </a:solidFill>
                <a:latin typeface="Georgia"/>
                <a:ea typeface="Georgia"/>
                <a:cs typeface="Georgia"/>
              </a:defRPr>
            </a:defPPr>
            <a:lvl1pPr>
              <a:defRPr sz="1725" b="0">
                <a:solidFill>
                  <a:srgbClr val="171916"/>
                </a:solidFill>
                <a:latin typeface="Georgia"/>
                <a:ea typeface="Georgia"/>
                <a:cs typeface="Georgia"/>
              </a:defRPr>
            </a:lvl1pPr>
            <a:lvl2pPr>
              <a:defRPr sz="1725" b="0">
                <a:solidFill>
                  <a:srgbClr val="171916"/>
                </a:solidFill>
                <a:latin typeface="Georgia"/>
                <a:ea typeface="Georgia"/>
                <a:cs typeface="Georgia"/>
              </a:defRPr>
            </a:lvl2pPr>
            <a:lvl3pPr>
              <a:defRPr sz="1725" b="0">
                <a:solidFill>
                  <a:srgbClr val="171916"/>
                </a:solidFill>
                <a:latin typeface="Georgia"/>
                <a:ea typeface="Georgia"/>
                <a:cs typeface="Georgia"/>
              </a:defRPr>
            </a:lvl3pPr>
            <a:lvl4pPr>
              <a:defRPr sz="1725" b="0">
                <a:solidFill>
                  <a:srgbClr val="171916"/>
                </a:solidFill>
                <a:latin typeface="Georgia"/>
                <a:ea typeface="Georgia"/>
                <a:cs typeface="Georgia"/>
              </a:defRPr>
            </a:lvl4pPr>
            <a:lvl5pPr>
              <a:defRPr sz="1725" b="0">
                <a:solidFill>
                  <a:srgbClr val="171916"/>
                </a:solidFill>
                <a:latin typeface="Georgia"/>
                <a:ea typeface="Georgia"/>
                <a:cs typeface="Georgia"/>
              </a:defRPr>
            </a:lvl5pPr>
            <a:lvl6pPr>
              <a:defRPr sz="1725" b="0">
                <a:solidFill>
                  <a:srgbClr val="171916"/>
                </a:solidFill>
                <a:latin typeface="Georgia"/>
                <a:ea typeface="Georgia"/>
                <a:cs typeface="Georgia"/>
              </a:defRPr>
            </a:lvl6pPr>
            <a:lvl7pPr>
              <a:defRPr sz="1725" b="0">
                <a:solidFill>
                  <a:srgbClr val="171916"/>
                </a:solidFill>
                <a:latin typeface="Georgia"/>
                <a:ea typeface="Georgia"/>
                <a:cs typeface="Georgia"/>
              </a:defRPr>
            </a:lvl7pPr>
            <a:lvl8pPr>
              <a:defRPr sz="1725" b="0">
                <a:solidFill>
                  <a:srgbClr val="171916"/>
                </a:solidFill>
                <a:latin typeface="Georgia"/>
                <a:ea typeface="Georgia"/>
                <a:cs typeface="Georgia"/>
              </a:defRPr>
            </a:lvl8pPr>
            <a:lvl9pPr>
              <a:defRPr sz="1725" b="0">
                <a:solidFill>
                  <a:srgbClr val="171916"/>
                </a:solidFill>
                <a:latin typeface="Georgia"/>
                <a:ea typeface="Georgia"/>
                <a:cs typeface="Georgia"/>
              </a:defRPr>
            </a:lvl9pPr>
          </a:lstStyle>
          <a:p xmlns:a="http://schemas.openxmlformats.org/drawingml/2006/main">
            <a:pPr>
              <a:defRPr sz="1725" b="0">
                <a:solidFill>
                  <a:srgbClr val="171916"/>
                </a:solidFill>
                <a:latin typeface="Georgia"/>
                <a:ea typeface="Georgia"/>
                <a:cs typeface="Georgia"/>
              </a:defRPr>
            </a:pPr>
            <a:r>
              <a:rPr sz="1725" b="0">
                <a:solidFill>
                  <a:srgbClr val="171916"/>
                </a:solidFill>
                <a:latin typeface="Georgia"/>
                <a:ea typeface="Georgia"/>
                <a:cs typeface="Georgia"/>
              </a:rPr>
              <a:t>Inspect a proposal</a:t>
            </a:r>
          </a:p>
        </p:txBody>
      </p:sp>
      <p:sp>
        <p:nvSpPr>
          <p:cNvPr id="15" name="">
            <a:extLst xmlns:a="http://schemas.openxmlformats.org/drawingml/2006/main">
              <a:ext uri="{FF2B5EF4-FFF2-40B4-BE49-F238E27FC236}">
                <a16:creationId xmlns:a16="http://schemas.microsoft.com/office/drawing/2014/main" id="{37BD620A-FC17-4FDF-A72C-3B012FE1620D}"/>
              </a:ext>
            </a:extLst>
          </p:cNvPr>
          <p:cNvSpPr>
            <a:spLocks xmlns:a="http://schemas.openxmlformats.org/drawingml/2006/main" noGrp="1"/>
          </p:cNvSpPr>
          <p:nvPr/>
        </p:nvSpPr>
        <p:spPr>
          <a:xfrm xmlns:a="http://schemas.openxmlformats.org/drawingml/2006/main">
            <a:off x="9525000" y="3971925"/>
            <a:ext cx="2143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74736D"/>
                </a:solidFill>
                <a:latin typeface="Arial"/>
                <a:ea typeface="Arial"/>
                <a:cs typeface="Arial"/>
              </a:defRPr>
            </a:defPPr>
            <a:lvl1pPr>
              <a:defRPr sz="1350" b="0">
                <a:solidFill>
                  <a:srgbClr val="74736D"/>
                </a:solidFill>
                <a:latin typeface="Arial"/>
                <a:ea typeface="Arial"/>
                <a:cs typeface="Arial"/>
              </a:defRPr>
            </a:lvl1pPr>
            <a:lvl2pPr>
              <a:defRPr sz="1350" b="0">
                <a:solidFill>
                  <a:srgbClr val="74736D"/>
                </a:solidFill>
                <a:latin typeface="Arial"/>
                <a:ea typeface="Arial"/>
                <a:cs typeface="Arial"/>
              </a:defRPr>
            </a:lvl2pPr>
            <a:lvl3pPr>
              <a:defRPr sz="1350" b="0">
                <a:solidFill>
                  <a:srgbClr val="74736D"/>
                </a:solidFill>
                <a:latin typeface="Arial"/>
                <a:ea typeface="Arial"/>
                <a:cs typeface="Arial"/>
              </a:defRPr>
            </a:lvl3pPr>
            <a:lvl4pPr>
              <a:defRPr sz="1350" b="0">
                <a:solidFill>
                  <a:srgbClr val="74736D"/>
                </a:solidFill>
                <a:latin typeface="Arial"/>
                <a:ea typeface="Arial"/>
                <a:cs typeface="Arial"/>
              </a:defRPr>
            </a:lvl4pPr>
            <a:lvl5pPr>
              <a:defRPr sz="1350" b="0">
                <a:solidFill>
                  <a:srgbClr val="74736D"/>
                </a:solidFill>
                <a:latin typeface="Arial"/>
                <a:ea typeface="Arial"/>
                <a:cs typeface="Arial"/>
              </a:defRPr>
            </a:lvl5pPr>
            <a:lvl6pPr>
              <a:defRPr sz="1350" b="0">
                <a:solidFill>
                  <a:srgbClr val="74736D"/>
                </a:solidFill>
                <a:latin typeface="Arial"/>
                <a:ea typeface="Arial"/>
                <a:cs typeface="Arial"/>
              </a:defRPr>
            </a:lvl6pPr>
            <a:lvl7pPr>
              <a:defRPr sz="1350" b="0">
                <a:solidFill>
                  <a:srgbClr val="74736D"/>
                </a:solidFill>
                <a:latin typeface="Arial"/>
                <a:ea typeface="Arial"/>
                <a:cs typeface="Arial"/>
              </a:defRPr>
            </a:lvl7pPr>
            <a:lvl8pPr>
              <a:defRPr sz="1350" b="0">
                <a:solidFill>
                  <a:srgbClr val="74736D"/>
                </a:solidFill>
                <a:latin typeface="Arial"/>
                <a:ea typeface="Arial"/>
                <a:cs typeface="Arial"/>
              </a:defRPr>
            </a:lvl8pPr>
            <a:lvl9pPr>
              <a:defRPr sz="1350" b="0">
                <a:solidFill>
                  <a:srgbClr val="74736D"/>
                </a:solidFill>
                <a:latin typeface="Arial"/>
                <a:ea typeface="Arial"/>
                <a:cs typeface="Arial"/>
              </a:defRPr>
            </a:lvl9pPr>
          </a:lstStyle>
          <a:p xmlns:a="http://schemas.openxmlformats.org/drawingml/2006/main">
            <a:pPr>
              <a:defRPr sz="1350" b="0">
                <a:solidFill>
                  <a:srgbClr val="74736D"/>
                </a:solidFill>
                <a:latin typeface="Arial"/>
                <a:ea typeface="Arial"/>
                <a:cs typeface="Arial"/>
              </a:defRPr>
            </a:pPr>
            <a:r>
              <a:rPr sz="1350" b="0">
                <a:solidFill>
                  <a:srgbClr val="74736D"/>
                </a:solidFill>
                <a:latin typeface="Arial"/>
                <a:ea typeface="Arial"/>
                <a:cs typeface="Arial"/>
              </a:rPr>
              <a:t>Read it against both original images.</a:t>
            </a:r>
          </a:p>
        </p:txBody>
      </p:sp>
      <p:sp>
        <p:nvSpPr>
          <p:cNvPr id="16" name="">
            <a:extLst xmlns:a="http://schemas.openxmlformats.org/drawingml/2006/main">
              <a:ext uri="{FF2B5EF4-FFF2-40B4-BE49-F238E27FC236}">
                <a16:creationId xmlns:a16="http://schemas.microsoft.com/office/drawing/2014/main" id="{DB5141D6-996B-452B-8F96-F679C03828AC}"/>
              </a:ext>
            </a:extLst>
          </p:cNvPr>
          <p:cNvSpPr>
            <a:spLocks xmlns:a="http://schemas.openxmlformats.org/drawingml/2006/main" noGrp="1"/>
          </p:cNvSpPr>
          <p:nvPr/>
        </p:nvSpPr>
        <p:spPr>
          <a:xfrm xmlns:a="http://schemas.openxmlformats.org/drawingml/2006/main">
            <a:off x="9353550" y="4705350"/>
            <a:ext cx="47625" cy="47625"/>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17" name="">
            <a:extLst xmlns:a="http://schemas.openxmlformats.org/drawingml/2006/main">
              <a:ext uri="{FF2B5EF4-FFF2-40B4-BE49-F238E27FC236}">
                <a16:creationId xmlns:a16="http://schemas.microsoft.com/office/drawing/2014/main" id="{0EEA6315-C441-446C-87B0-775EE501B7E2}"/>
              </a:ext>
            </a:extLst>
          </p:cNvPr>
          <p:cNvSpPr>
            <a:spLocks xmlns:a="http://schemas.openxmlformats.org/drawingml/2006/main" noGrp="1"/>
          </p:cNvSpPr>
          <p:nvPr/>
        </p:nvSpPr>
        <p:spPr>
          <a:xfrm xmlns:a="http://schemas.openxmlformats.org/drawingml/2006/main">
            <a:off x="9525000" y="4629150"/>
            <a:ext cx="219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1916"/>
                </a:solidFill>
                <a:latin typeface="Georgia"/>
                <a:ea typeface="Georgia"/>
                <a:cs typeface="Georgia"/>
              </a:defRPr>
            </a:defPPr>
            <a:lvl1pPr>
              <a:defRPr sz="1725" b="0">
                <a:solidFill>
                  <a:srgbClr val="171916"/>
                </a:solidFill>
                <a:latin typeface="Georgia"/>
                <a:ea typeface="Georgia"/>
                <a:cs typeface="Georgia"/>
              </a:defRPr>
            </a:lvl1pPr>
            <a:lvl2pPr>
              <a:defRPr sz="1725" b="0">
                <a:solidFill>
                  <a:srgbClr val="171916"/>
                </a:solidFill>
                <a:latin typeface="Georgia"/>
                <a:ea typeface="Georgia"/>
                <a:cs typeface="Georgia"/>
              </a:defRPr>
            </a:lvl2pPr>
            <a:lvl3pPr>
              <a:defRPr sz="1725" b="0">
                <a:solidFill>
                  <a:srgbClr val="171916"/>
                </a:solidFill>
                <a:latin typeface="Georgia"/>
                <a:ea typeface="Georgia"/>
                <a:cs typeface="Georgia"/>
              </a:defRPr>
            </a:lvl3pPr>
            <a:lvl4pPr>
              <a:defRPr sz="1725" b="0">
                <a:solidFill>
                  <a:srgbClr val="171916"/>
                </a:solidFill>
                <a:latin typeface="Georgia"/>
                <a:ea typeface="Georgia"/>
                <a:cs typeface="Georgia"/>
              </a:defRPr>
            </a:lvl4pPr>
            <a:lvl5pPr>
              <a:defRPr sz="1725" b="0">
                <a:solidFill>
                  <a:srgbClr val="171916"/>
                </a:solidFill>
                <a:latin typeface="Georgia"/>
                <a:ea typeface="Georgia"/>
                <a:cs typeface="Georgia"/>
              </a:defRPr>
            </a:lvl5pPr>
            <a:lvl6pPr>
              <a:defRPr sz="1725" b="0">
                <a:solidFill>
                  <a:srgbClr val="171916"/>
                </a:solidFill>
                <a:latin typeface="Georgia"/>
                <a:ea typeface="Georgia"/>
                <a:cs typeface="Georgia"/>
              </a:defRPr>
            </a:lvl6pPr>
            <a:lvl7pPr>
              <a:defRPr sz="1725" b="0">
                <a:solidFill>
                  <a:srgbClr val="171916"/>
                </a:solidFill>
                <a:latin typeface="Georgia"/>
                <a:ea typeface="Georgia"/>
                <a:cs typeface="Georgia"/>
              </a:defRPr>
            </a:lvl7pPr>
            <a:lvl8pPr>
              <a:defRPr sz="1725" b="0">
                <a:solidFill>
                  <a:srgbClr val="171916"/>
                </a:solidFill>
                <a:latin typeface="Georgia"/>
                <a:ea typeface="Georgia"/>
                <a:cs typeface="Georgia"/>
              </a:defRPr>
            </a:lvl8pPr>
            <a:lvl9pPr>
              <a:defRPr sz="1725" b="0">
                <a:solidFill>
                  <a:srgbClr val="171916"/>
                </a:solidFill>
                <a:latin typeface="Georgia"/>
                <a:ea typeface="Georgia"/>
                <a:cs typeface="Georgia"/>
              </a:defRPr>
            </a:lvl9pPr>
          </a:lstStyle>
          <a:p xmlns:a="http://schemas.openxmlformats.org/drawingml/2006/main">
            <a:pPr>
              <a:defRPr sz="1725" b="0">
                <a:solidFill>
                  <a:srgbClr val="171916"/>
                </a:solidFill>
                <a:latin typeface="Georgia"/>
                <a:ea typeface="Georgia"/>
                <a:cs typeface="Georgia"/>
              </a:defRPr>
            </a:pPr>
            <a:r>
              <a:rPr sz="1725" b="0">
                <a:solidFill>
                  <a:srgbClr val="171916"/>
                </a:solidFill>
                <a:latin typeface="Georgia"/>
                <a:ea typeface="Georgia"/>
                <a:cs typeface="Georgia"/>
              </a:rPr>
              <a:t>Record a reason</a:t>
            </a:r>
          </a:p>
        </p:txBody>
      </p:sp>
      <p:sp>
        <p:nvSpPr>
          <p:cNvPr id="18" name="">
            <a:extLst xmlns:a="http://schemas.openxmlformats.org/drawingml/2006/main">
              <a:ext uri="{FF2B5EF4-FFF2-40B4-BE49-F238E27FC236}">
                <a16:creationId xmlns:a16="http://schemas.microsoft.com/office/drawing/2014/main" id="{DECC8404-998C-482A-9A80-87E20F6D2FEC}"/>
              </a:ext>
            </a:extLst>
          </p:cNvPr>
          <p:cNvSpPr>
            <a:spLocks xmlns:a="http://schemas.openxmlformats.org/drawingml/2006/main" noGrp="1"/>
          </p:cNvSpPr>
          <p:nvPr/>
        </p:nvSpPr>
        <p:spPr>
          <a:xfrm xmlns:a="http://schemas.openxmlformats.org/drawingml/2006/main">
            <a:off x="9525000" y="5038725"/>
            <a:ext cx="2143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74736D"/>
                </a:solidFill>
                <a:latin typeface="Arial"/>
                <a:ea typeface="Arial"/>
                <a:cs typeface="Arial"/>
              </a:defRPr>
            </a:defPPr>
            <a:lvl1pPr>
              <a:defRPr sz="1350" b="0">
                <a:solidFill>
                  <a:srgbClr val="74736D"/>
                </a:solidFill>
                <a:latin typeface="Arial"/>
                <a:ea typeface="Arial"/>
                <a:cs typeface="Arial"/>
              </a:defRPr>
            </a:lvl1pPr>
            <a:lvl2pPr>
              <a:defRPr sz="1350" b="0">
                <a:solidFill>
                  <a:srgbClr val="74736D"/>
                </a:solidFill>
                <a:latin typeface="Arial"/>
                <a:ea typeface="Arial"/>
                <a:cs typeface="Arial"/>
              </a:defRPr>
            </a:lvl2pPr>
            <a:lvl3pPr>
              <a:defRPr sz="1350" b="0">
                <a:solidFill>
                  <a:srgbClr val="74736D"/>
                </a:solidFill>
                <a:latin typeface="Arial"/>
                <a:ea typeface="Arial"/>
                <a:cs typeface="Arial"/>
              </a:defRPr>
            </a:lvl3pPr>
            <a:lvl4pPr>
              <a:defRPr sz="1350" b="0">
                <a:solidFill>
                  <a:srgbClr val="74736D"/>
                </a:solidFill>
                <a:latin typeface="Arial"/>
                <a:ea typeface="Arial"/>
                <a:cs typeface="Arial"/>
              </a:defRPr>
            </a:lvl4pPr>
            <a:lvl5pPr>
              <a:defRPr sz="1350" b="0">
                <a:solidFill>
                  <a:srgbClr val="74736D"/>
                </a:solidFill>
                <a:latin typeface="Arial"/>
                <a:ea typeface="Arial"/>
                <a:cs typeface="Arial"/>
              </a:defRPr>
            </a:lvl5pPr>
            <a:lvl6pPr>
              <a:defRPr sz="1350" b="0">
                <a:solidFill>
                  <a:srgbClr val="74736D"/>
                </a:solidFill>
                <a:latin typeface="Arial"/>
                <a:ea typeface="Arial"/>
                <a:cs typeface="Arial"/>
              </a:defRPr>
            </a:lvl6pPr>
            <a:lvl7pPr>
              <a:defRPr sz="1350" b="0">
                <a:solidFill>
                  <a:srgbClr val="74736D"/>
                </a:solidFill>
                <a:latin typeface="Arial"/>
                <a:ea typeface="Arial"/>
                <a:cs typeface="Arial"/>
              </a:defRPr>
            </a:lvl7pPr>
            <a:lvl8pPr>
              <a:defRPr sz="1350" b="0">
                <a:solidFill>
                  <a:srgbClr val="74736D"/>
                </a:solidFill>
                <a:latin typeface="Arial"/>
                <a:ea typeface="Arial"/>
                <a:cs typeface="Arial"/>
              </a:defRPr>
            </a:lvl8pPr>
            <a:lvl9pPr>
              <a:defRPr sz="1350" b="0">
                <a:solidFill>
                  <a:srgbClr val="74736D"/>
                </a:solidFill>
                <a:latin typeface="Arial"/>
                <a:ea typeface="Arial"/>
                <a:cs typeface="Arial"/>
              </a:defRPr>
            </a:lvl9pPr>
          </a:lstStyle>
          <a:p xmlns:a="http://schemas.openxmlformats.org/drawingml/2006/main">
            <a:pPr>
              <a:defRPr sz="1350" b="0">
                <a:solidFill>
                  <a:srgbClr val="74736D"/>
                </a:solidFill>
                <a:latin typeface="Arial"/>
                <a:ea typeface="Arial"/>
                <a:cs typeface="Arial"/>
              </a:defRPr>
            </a:pPr>
            <a:r>
              <a:rPr sz="1350" b="0">
                <a:solidFill>
                  <a:srgbClr val="74736D"/>
                </a:solidFill>
                <a:latin typeface="Arial"/>
                <a:ea typeface="Arial"/>
                <a:cs typeface="Arial"/>
              </a:rPr>
              <a:t>Use Review for notes; export the record.</a:t>
            </a:r>
          </a:p>
        </p:txBody>
      </p:sp>
    </p:spTree>
    <p:extLst>
      <p:ext uri="{BB962C8B-B14F-4D97-AF65-F5344CB8AC3E}">
        <p14:creationId xmlns:p14="http://schemas.microsoft.com/office/powerpoint/2010/main" val="1157448099"/>
      </p:ext>
    </p:extLst>
  </p:cSld>
</p:sld>
</file>

<file path=ppt/slides/slide4.xml><?xml version="1.0" encoding="utf-8"?>
<p:sld xmlns:p="http://schemas.openxmlformats.org/presentationml/2006/main">
  <p:cSld>
    <p:bg>
      <p:bgPr>
        <a:solidFill xmlns:a="http://schemas.openxmlformats.org/drawingml/2006/main">
          <a:srgbClr val="FAF8F4"/>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EAF6F04-CF01-4926-9FA3-BE732CDB12CD}"/>
              </a:ext>
            </a:extLst>
          </p:cNvPr>
          <p:cNvSpPr>
            <a:spLocks xmlns:a="http://schemas.openxmlformats.org/drawingml/2006/main" noGrp="1"/>
          </p:cNvSpPr>
          <p:nvPr/>
        </p:nvSpPr>
        <p:spPr>
          <a:xfrm xmlns:a="http://schemas.openxmlformats.org/drawingml/2006/main">
            <a:off x="438150" y="247650"/>
            <a:ext cx="2286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1916"/>
                </a:solidFill>
                <a:latin typeface="Georgia"/>
                <a:ea typeface="Georgia"/>
                <a:cs typeface="Georgia"/>
              </a:defRPr>
            </a:defPPr>
            <a:lvl1pPr>
              <a:defRPr sz="2175" b="1">
                <a:solidFill>
                  <a:srgbClr val="171916"/>
                </a:solidFill>
                <a:latin typeface="Georgia"/>
                <a:ea typeface="Georgia"/>
                <a:cs typeface="Georgia"/>
              </a:defRPr>
            </a:lvl1pPr>
            <a:lvl2pPr>
              <a:defRPr sz="2175" b="1">
                <a:solidFill>
                  <a:srgbClr val="171916"/>
                </a:solidFill>
                <a:latin typeface="Georgia"/>
                <a:ea typeface="Georgia"/>
                <a:cs typeface="Georgia"/>
              </a:defRPr>
            </a:lvl2pPr>
            <a:lvl3pPr>
              <a:defRPr sz="2175" b="1">
                <a:solidFill>
                  <a:srgbClr val="171916"/>
                </a:solidFill>
                <a:latin typeface="Georgia"/>
                <a:ea typeface="Georgia"/>
                <a:cs typeface="Georgia"/>
              </a:defRPr>
            </a:lvl3pPr>
            <a:lvl4pPr>
              <a:defRPr sz="2175" b="1">
                <a:solidFill>
                  <a:srgbClr val="171916"/>
                </a:solidFill>
                <a:latin typeface="Georgia"/>
                <a:ea typeface="Georgia"/>
                <a:cs typeface="Georgia"/>
              </a:defRPr>
            </a:lvl4pPr>
            <a:lvl5pPr>
              <a:defRPr sz="2175" b="1">
                <a:solidFill>
                  <a:srgbClr val="171916"/>
                </a:solidFill>
                <a:latin typeface="Georgia"/>
                <a:ea typeface="Georgia"/>
                <a:cs typeface="Georgia"/>
              </a:defRPr>
            </a:lvl5pPr>
            <a:lvl6pPr>
              <a:defRPr sz="2175" b="1">
                <a:solidFill>
                  <a:srgbClr val="171916"/>
                </a:solidFill>
                <a:latin typeface="Georgia"/>
                <a:ea typeface="Georgia"/>
                <a:cs typeface="Georgia"/>
              </a:defRPr>
            </a:lvl6pPr>
            <a:lvl7pPr>
              <a:defRPr sz="2175" b="1">
                <a:solidFill>
                  <a:srgbClr val="171916"/>
                </a:solidFill>
                <a:latin typeface="Georgia"/>
                <a:ea typeface="Georgia"/>
                <a:cs typeface="Georgia"/>
              </a:defRPr>
            </a:lvl7pPr>
            <a:lvl8pPr>
              <a:defRPr sz="2175" b="1">
                <a:solidFill>
                  <a:srgbClr val="171916"/>
                </a:solidFill>
                <a:latin typeface="Georgia"/>
                <a:ea typeface="Georgia"/>
                <a:cs typeface="Georgia"/>
              </a:defRPr>
            </a:lvl8pPr>
            <a:lvl9pPr>
              <a:defRPr sz="2175" b="1">
                <a:solidFill>
                  <a:srgbClr val="171916"/>
                </a:solidFill>
                <a:latin typeface="Georgia"/>
                <a:ea typeface="Georgia"/>
                <a:cs typeface="Georgia"/>
              </a:defRPr>
            </a:lvl9pPr>
          </a:lstStyle>
          <a:p xmlns:a="http://schemas.openxmlformats.org/drawingml/2006/main">
            <a:pPr>
              <a:defRPr sz="2175" b="1">
                <a:solidFill>
                  <a:srgbClr val="171916"/>
                </a:solidFill>
                <a:latin typeface="Georgia"/>
                <a:ea typeface="Georgia"/>
                <a:cs typeface="Georgia"/>
              </a:defRPr>
            </a:pPr>
            <a:r>
              <a:rPr sz="2175" b="1">
                <a:solidFill>
                  <a:srgbClr val="171916"/>
                </a:solidFill>
                <a:latin typeface="Georgia"/>
                <a:ea typeface="Georgia"/>
                <a:cs typeface="Georgia"/>
              </a:rPr>
              <a:t>ShotProof</a:t>
            </a:r>
          </a:p>
        </p:txBody>
      </p:sp>
      <p:sp>
        <p:nvSpPr>
          <p:cNvPr id="2" name="">
            <a:extLst xmlns:a="http://schemas.openxmlformats.org/drawingml/2006/main">
              <a:ext uri="{FF2B5EF4-FFF2-40B4-BE49-F238E27FC236}">
                <a16:creationId xmlns:a16="http://schemas.microsoft.com/office/drawing/2014/main" id="{31E3EF43-6A8C-479C-B85B-931B7CD49A38}"/>
              </a:ext>
            </a:extLst>
          </p:cNvPr>
          <p:cNvSpPr>
            <a:spLocks xmlns:a="http://schemas.openxmlformats.org/drawingml/2006/main" noGrp="1"/>
          </p:cNvSpPr>
          <p:nvPr/>
        </p:nvSpPr>
        <p:spPr>
          <a:xfrm xmlns:a="http://schemas.openxmlformats.org/drawingml/2006/main">
            <a:off x="1847850" y="323850"/>
            <a:ext cx="57150" cy="57150"/>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3" name="">
            <a:extLst xmlns:a="http://schemas.openxmlformats.org/drawingml/2006/main">
              <a:ext uri="{FF2B5EF4-FFF2-40B4-BE49-F238E27FC236}">
                <a16:creationId xmlns:a16="http://schemas.microsoft.com/office/drawing/2014/main" id="{944E193F-426B-4F28-B223-6B920457A197}"/>
              </a:ext>
            </a:extLst>
          </p:cNvPr>
          <p:cNvSpPr>
            <a:spLocks xmlns:a="http://schemas.openxmlformats.org/drawingml/2006/main" noGrp="1"/>
          </p:cNvSpPr>
          <p:nvPr/>
        </p:nvSpPr>
        <p:spPr>
          <a:xfrm xmlns:a="http://schemas.openxmlformats.org/drawingml/2006/main">
            <a:off x="10763250" y="3333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74736D"/>
                </a:solidFill>
                <a:latin typeface="Arial"/>
                <a:ea typeface="Arial"/>
                <a:cs typeface="Arial"/>
              </a:defRPr>
            </a:defPPr>
            <a:lvl1pPr>
              <a:defRPr sz="1050" b="0">
                <a:solidFill>
                  <a:srgbClr val="74736D"/>
                </a:solidFill>
                <a:latin typeface="Arial"/>
                <a:ea typeface="Arial"/>
                <a:cs typeface="Arial"/>
              </a:defRPr>
            </a:lvl1pPr>
            <a:lvl2pPr>
              <a:defRPr sz="1050" b="0">
                <a:solidFill>
                  <a:srgbClr val="74736D"/>
                </a:solidFill>
                <a:latin typeface="Arial"/>
                <a:ea typeface="Arial"/>
                <a:cs typeface="Arial"/>
              </a:defRPr>
            </a:lvl2pPr>
            <a:lvl3pPr>
              <a:defRPr sz="1050" b="0">
                <a:solidFill>
                  <a:srgbClr val="74736D"/>
                </a:solidFill>
                <a:latin typeface="Arial"/>
                <a:ea typeface="Arial"/>
                <a:cs typeface="Arial"/>
              </a:defRPr>
            </a:lvl3pPr>
            <a:lvl4pPr>
              <a:defRPr sz="1050" b="0">
                <a:solidFill>
                  <a:srgbClr val="74736D"/>
                </a:solidFill>
                <a:latin typeface="Arial"/>
                <a:ea typeface="Arial"/>
                <a:cs typeface="Arial"/>
              </a:defRPr>
            </a:lvl4pPr>
            <a:lvl5pPr>
              <a:defRPr sz="1050" b="0">
                <a:solidFill>
                  <a:srgbClr val="74736D"/>
                </a:solidFill>
                <a:latin typeface="Arial"/>
                <a:ea typeface="Arial"/>
                <a:cs typeface="Arial"/>
              </a:defRPr>
            </a:lvl5pPr>
            <a:lvl6pPr>
              <a:defRPr sz="1050" b="0">
                <a:solidFill>
                  <a:srgbClr val="74736D"/>
                </a:solidFill>
                <a:latin typeface="Arial"/>
                <a:ea typeface="Arial"/>
                <a:cs typeface="Arial"/>
              </a:defRPr>
            </a:lvl6pPr>
            <a:lvl7pPr>
              <a:defRPr sz="1050" b="0">
                <a:solidFill>
                  <a:srgbClr val="74736D"/>
                </a:solidFill>
                <a:latin typeface="Arial"/>
                <a:ea typeface="Arial"/>
                <a:cs typeface="Arial"/>
              </a:defRPr>
            </a:lvl7pPr>
            <a:lvl8pPr>
              <a:defRPr sz="1050" b="0">
                <a:solidFill>
                  <a:srgbClr val="74736D"/>
                </a:solidFill>
                <a:latin typeface="Arial"/>
                <a:ea typeface="Arial"/>
                <a:cs typeface="Arial"/>
              </a:defRPr>
            </a:lvl8pPr>
            <a:lvl9pPr>
              <a:defRPr sz="1050" b="0">
                <a:solidFill>
                  <a:srgbClr val="74736D"/>
                </a:solidFill>
                <a:latin typeface="Arial"/>
                <a:ea typeface="Arial"/>
                <a:cs typeface="Arial"/>
              </a:defRPr>
            </a:lvl9pPr>
          </a:lstStyle>
          <a:p xmlns:a="http://schemas.openxmlformats.org/drawingml/2006/main">
            <a:pPr>
              <a:defRPr sz="1050" b="0">
                <a:solidFill>
                  <a:srgbClr val="74736D"/>
                </a:solidFill>
                <a:latin typeface="Arial"/>
                <a:ea typeface="Arial"/>
                <a:cs typeface="Arial"/>
              </a:defRPr>
            </a:pPr>
            <a:r>
              <a:rPr sz="1050" b="0">
                <a:solidFill>
                  <a:srgbClr val="74736D"/>
                </a:solidFill>
                <a:latin typeface="Arial"/>
                <a:ea typeface="Arial"/>
                <a:cs typeface="Arial"/>
              </a:rPr>
              <a:t>04 / 05</a:t>
            </a:r>
          </a:p>
        </p:txBody>
      </p:sp>
      <p:sp>
        <p:nvSpPr>
          <p:cNvPr id="4" name="">
            <a:extLst xmlns:a="http://schemas.openxmlformats.org/drawingml/2006/main">
              <a:ext uri="{FF2B5EF4-FFF2-40B4-BE49-F238E27FC236}">
                <a16:creationId xmlns:a16="http://schemas.microsoft.com/office/drawing/2014/main" id="{370F5CFA-3A7C-42F5-B6BD-0252227F11DD}"/>
              </a:ext>
            </a:extLst>
          </p:cNvPr>
          <p:cNvSpPr>
            <a:spLocks xmlns:a="http://schemas.openxmlformats.org/drawingml/2006/main" noGrp="1"/>
          </p:cNvSpPr>
          <p:nvPr/>
        </p:nvSpPr>
        <p:spPr>
          <a:xfrm xmlns:a="http://schemas.openxmlformats.org/drawingml/2006/main">
            <a:off x="476250" y="7810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5" name="">
            <a:extLst xmlns:a="http://schemas.openxmlformats.org/drawingml/2006/main">
              <a:ext uri="{FF2B5EF4-FFF2-40B4-BE49-F238E27FC236}">
                <a16:creationId xmlns:a16="http://schemas.microsoft.com/office/drawing/2014/main" id="{D5D58C93-5D47-4630-A329-6FD196761A68}"/>
              </a:ext>
            </a:extLst>
          </p:cNvPr>
          <p:cNvSpPr>
            <a:spLocks xmlns:a="http://schemas.openxmlformats.org/drawingml/2006/main" noGrp="1"/>
          </p:cNvSpPr>
          <p:nvPr/>
        </p:nvSpPr>
        <p:spPr>
          <a:xfrm xmlns:a="http://schemas.openxmlformats.org/drawingml/2006/main">
            <a:off x="476250" y="63817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6" name="">
            <a:extLst xmlns:a="http://schemas.openxmlformats.org/drawingml/2006/main">
              <a:ext uri="{FF2B5EF4-FFF2-40B4-BE49-F238E27FC236}">
                <a16:creationId xmlns:a16="http://schemas.microsoft.com/office/drawing/2014/main" id="{C0EA850E-DB8E-4914-B1DC-661404ED2E10}"/>
              </a:ext>
            </a:extLst>
          </p:cNvPr>
          <p:cNvSpPr>
            <a:spLocks xmlns:a="http://schemas.openxmlformats.org/drawingml/2006/main" noGrp="1"/>
          </p:cNvSpPr>
          <p:nvPr/>
        </p:nvSpPr>
        <p:spPr>
          <a:xfrm xmlns:a="http://schemas.openxmlformats.org/drawingml/2006/main">
            <a:off x="476250" y="64770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74736D"/>
                </a:solidFill>
                <a:latin typeface="Arial"/>
                <a:ea typeface="Arial"/>
                <a:cs typeface="Arial"/>
              </a:defRPr>
            </a:defPPr>
            <a:lvl1pPr>
              <a:defRPr sz="975" b="0">
                <a:solidFill>
                  <a:srgbClr val="74736D"/>
                </a:solidFill>
                <a:latin typeface="Arial"/>
                <a:ea typeface="Arial"/>
                <a:cs typeface="Arial"/>
              </a:defRPr>
            </a:lvl1pPr>
            <a:lvl2pPr>
              <a:defRPr sz="975" b="0">
                <a:solidFill>
                  <a:srgbClr val="74736D"/>
                </a:solidFill>
                <a:latin typeface="Arial"/>
                <a:ea typeface="Arial"/>
                <a:cs typeface="Arial"/>
              </a:defRPr>
            </a:lvl2pPr>
            <a:lvl3pPr>
              <a:defRPr sz="975" b="0">
                <a:solidFill>
                  <a:srgbClr val="74736D"/>
                </a:solidFill>
                <a:latin typeface="Arial"/>
                <a:ea typeface="Arial"/>
                <a:cs typeface="Arial"/>
              </a:defRPr>
            </a:lvl3pPr>
            <a:lvl4pPr>
              <a:defRPr sz="975" b="0">
                <a:solidFill>
                  <a:srgbClr val="74736D"/>
                </a:solidFill>
                <a:latin typeface="Arial"/>
                <a:ea typeface="Arial"/>
                <a:cs typeface="Arial"/>
              </a:defRPr>
            </a:lvl4pPr>
            <a:lvl5pPr>
              <a:defRPr sz="975" b="0">
                <a:solidFill>
                  <a:srgbClr val="74736D"/>
                </a:solidFill>
                <a:latin typeface="Arial"/>
                <a:ea typeface="Arial"/>
                <a:cs typeface="Arial"/>
              </a:defRPr>
            </a:lvl5pPr>
            <a:lvl6pPr>
              <a:defRPr sz="975" b="0">
                <a:solidFill>
                  <a:srgbClr val="74736D"/>
                </a:solidFill>
                <a:latin typeface="Arial"/>
                <a:ea typeface="Arial"/>
                <a:cs typeface="Arial"/>
              </a:defRPr>
            </a:lvl6pPr>
            <a:lvl7pPr>
              <a:defRPr sz="975" b="0">
                <a:solidFill>
                  <a:srgbClr val="74736D"/>
                </a:solidFill>
                <a:latin typeface="Arial"/>
                <a:ea typeface="Arial"/>
                <a:cs typeface="Arial"/>
              </a:defRPr>
            </a:lvl7pPr>
            <a:lvl8pPr>
              <a:defRPr sz="975" b="0">
                <a:solidFill>
                  <a:srgbClr val="74736D"/>
                </a:solidFill>
                <a:latin typeface="Arial"/>
                <a:ea typeface="Arial"/>
                <a:cs typeface="Arial"/>
              </a:defRPr>
            </a:lvl8pPr>
            <a:lvl9pPr>
              <a:defRPr sz="975" b="0">
                <a:solidFill>
                  <a:srgbClr val="74736D"/>
                </a:solidFill>
                <a:latin typeface="Arial"/>
                <a:ea typeface="Arial"/>
                <a:cs typeface="Arial"/>
              </a:defRPr>
            </a:lvl9pPr>
          </a:lstStyle>
          <a:p xmlns:a="http://schemas.openxmlformats.org/drawingml/2006/main">
            <a:pPr>
              <a:defRPr sz="975" b="0">
                <a:solidFill>
                  <a:srgbClr val="74736D"/>
                </a:solidFill>
                <a:latin typeface="Arial"/>
                <a:ea typeface="Arial"/>
                <a:cs typeface="Arial"/>
              </a:defRPr>
            </a:pPr>
            <a:r>
              <a:rPr sz="975" b="0">
                <a:solidFill>
                  <a:srgbClr val="74736D"/>
                </a:solidFill>
                <a:latin typeface="Arial"/>
                <a:ea typeface="Arial"/>
                <a:cs typeface="Arial"/>
              </a:rPr>
              <a:t>Image review. Inspectable evidence.</a:t>
            </a:r>
          </a:p>
        </p:txBody>
      </p:sp>
      <p:sp>
        <p:nvSpPr>
          <p:cNvPr id="7" name="">
            <a:extLst xmlns:a="http://schemas.openxmlformats.org/drawingml/2006/main">
              <a:ext uri="{FF2B5EF4-FFF2-40B4-BE49-F238E27FC236}">
                <a16:creationId xmlns:a16="http://schemas.microsoft.com/office/drawing/2014/main" id="{2CFFB1A0-F15E-4B45-9A5C-66D3F7844B8E}"/>
              </a:ext>
            </a:extLst>
          </p:cNvPr>
          <p:cNvSpPr>
            <a:spLocks xmlns:a="http://schemas.openxmlformats.org/drawingml/2006/main" noGrp="1"/>
          </p:cNvSpPr>
          <p:nvPr/>
        </p:nvSpPr>
        <p:spPr>
          <a:xfrm xmlns:a="http://schemas.openxmlformats.org/drawingml/2006/main">
            <a:off x="476250" y="1019175"/>
            <a:ext cx="11144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75" b="0">
                <a:solidFill>
                  <a:srgbClr val="171916"/>
                </a:solidFill>
                <a:latin typeface="Georgia"/>
                <a:ea typeface="Georgia"/>
                <a:cs typeface="Georgia"/>
              </a:defRPr>
            </a:defPPr>
            <a:lvl1pPr>
              <a:defRPr sz="3375" b="0">
                <a:solidFill>
                  <a:srgbClr val="171916"/>
                </a:solidFill>
                <a:latin typeface="Georgia"/>
                <a:ea typeface="Georgia"/>
                <a:cs typeface="Georgia"/>
              </a:defRPr>
            </a:lvl1pPr>
            <a:lvl2pPr>
              <a:defRPr sz="3375" b="0">
                <a:solidFill>
                  <a:srgbClr val="171916"/>
                </a:solidFill>
                <a:latin typeface="Georgia"/>
                <a:ea typeface="Georgia"/>
                <a:cs typeface="Georgia"/>
              </a:defRPr>
            </a:lvl2pPr>
            <a:lvl3pPr>
              <a:defRPr sz="3375" b="0">
                <a:solidFill>
                  <a:srgbClr val="171916"/>
                </a:solidFill>
                <a:latin typeface="Georgia"/>
                <a:ea typeface="Georgia"/>
                <a:cs typeface="Georgia"/>
              </a:defRPr>
            </a:lvl3pPr>
            <a:lvl4pPr>
              <a:defRPr sz="3375" b="0">
                <a:solidFill>
                  <a:srgbClr val="171916"/>
                </a:solidFill>
                <a:latin typeface="Georgia"/>
                <a:ea typeface="Georgia"/>
                <a:cs typeface="Georgia"/>
              </a:defRPr>
            </a:lvl4pPr>
            <a:lvl5pPr>
              <a:defRPr sz="3375" b="0">
                <a:solidFill>
                  <a:srgbClr val="171916"/>
                </a:solidFill>
                <a:latin typeface="Georgia"/>
                <a:ea typeface="Georgia"/>
                <a:cs typeface="Georgia"/>
              </a:defRPr>
            </a:lvl5pPr>
            <a:lvl6pPr>
              <a:defRPr sz="3375" b="0">
                <a:solidFill>
                  <a:srgbClr val="171916"/>
                </a:solidFill>
                <a:latin typeface="Georgia"/>
                <a:ea typeface="Georgia"/>
                <a:cs typeface="Georgia"/>
              </a:defRPr>
            </a:lvl6pPr>
            <a:lvl7pPr>
              <a:defRPr sz="3375" b="0">
                <a:solidFill>
                  <a:srgbClr val="171916"/>
                </a:solidFill>
                <a:latin typeface="Georgia"/>
                <a:ea typeface="Georgia"/>
                <a:cs typeface="Georgia"/>
              </a:defRPr>
            </a:lvl7pPr>
            <a:lvl8pPr>
              <a:defRPr sz="3375" b="0">
                <a:solidFill>
                  <a:srgbClr val="171916"/>
                </a:solidFill>
                <a:latin typeface="Georgia"/>
                <a:ea typeface="Georgia"/>
                <a:cs typeface="Georgia"/>
              </a:defRPr>
            </a:lvl8pPr>
            <a:lvl9pPr>
              <a:defRPr sz="3375" b="0">
                <a:solidFill>
                  <a:srgbClr val="171916"/>
                </a:solidFill>
                <a:latin typeface="Georgia"/>
                <a:ea typeface="Georgia"/>
                <a:cs typeface="Georgia"/>
              </a:defRPr>
            </a:lvl9pPr>
          </a:lstStyle>
          <a:p xmlns:a="http://schemas.openxmlformats.org/drawingml/2006/main">
            <a:pPr>
              <a:defRPr sz="3375" b="0">
                <a:solidFill>
                  <a:srgbClr val="171916"/>
                </a:solidFill>
                <a:latin typeface="Georgia"/>
                <a:ea typeface="Georgia"/>
                <a:cs typeface="Georgia"/>
              </a:defRPr>
            </a:pPr>
            <a:r>
              <a:rPr sz="3375" b="0">
                <a:solidFill>
                  <a:srgbClr val="171916"/>
                </a:solidFill>
                <a:latin typeface="Georgia"/>
                <a:ea typeface="Georgia"/>
                <a:cs typeface="Georgia"/>
              </a:rPr>
              <a:t>An AMD image workflow you can inspect.</a:t>
            </a:r>
          </a:p>
        </p:txBody>
      </p:sp>
      <p:sp>
        <p:nvSpPr>
          <p:cNvPr id="8" name="">
            <a:extLst xmlns:a="http://schemas.openxmlformats.org/drawingml/2006/main">
              <a:ext uri="{FF2B5EF4-FFF2-40B4-BE49-F238E27FC236}">
                <a16:creationId xmlns:a16="http://schemas.microsoft.com/office/drawing/2014/main" id="{F011FA10-255F-4458-8154-A244DA9C4D7A}"/>
              </a:ext>
            </a:extLst>
          </p:cNvPr>
          <p:cNvSpPr>
            <a:spLocks xmlns:a="http://schemas.openxmlformats.org/drawingml/2006/main" noGrp="1"/>
          </p:cNvSpPr>
          <p:nvPr/>
        </p:nvSpPr>
        <p:spPr>
          <a:xfrm xmlns:a="http://schemas.openxmlformats.org/drawingml/2006/main">
            <a:off x="504825" y="1828800"/>
            <a:ext cx="11049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74736D"/>
                </a:solidFill>
                <a:latin typeface="Arial"/>
                <a:ea typeface="Arial"/>
                <a:cs typeface="Arial"/>
              </a:defRPr>
            </a:defPPr>
            <a:lvl1pPr>
              <a:defRPr sz="1575" b="0">
                <a:solidFill>
                  <a:srgbClr val="74736D"/>
                </a:solidFill>
                <a:latin typeface="Arial"/>
                <a:ea typeface="Arial"/>
                <a:cs typeface="Arial"/>
              </a:defRPr>
            </a:lvl1pPr>
            <a:lvl2pPr>
              <a:defRPr sz="1575" b="0">
                <a:solidFill>
                  <a:srgbClr val="74736D"/>
                </a:solidFill>
                <a:latin typeface="Arial"/>
                <a:ea typeface="Arial"/>
                <a:cs typeface="Arial"/>
              </a:defRPr>
            </a:lvl2pPr>
            <a:lvl3pPr>
              <a:defRPr sz="1575" b="0">
                <a:solidFill>
                  <a:srgbClr val="74736D"/>
                </a:solidFill>
                <a:latin typeface="Arial"/>
                <a:ea typeface="Arial"/>
                <a:cs typeface="Arial"/>
              </a:defRPr>
            </a:lvl3pPr>
            <a:lvl4pPr>
              <a:defRPr sz="1575" b="0">
                <a:solidFill>
                  <a:srgbClr val="74736D"/>
                </a:solidFill>
                <a:latin typeface="Arial"/>
                <a:ea typeface="Arial"/>
                <a:cs typeface="Arial"/>
              </a:defRPr>
            </a:lvl4pPr>
            <a:lvl5pPr>
              <a:defRPr sz="1575" b="0">
                <a:solidFill>
                  <a:srgbClr val="74736D"/>
                </a:solidFill>
                <a:latin typeface="Arial"/>
                <a:ea typeface="Arial"/>
                <a:cs typeface="Arial"/>
              </a:defRPr>
            </a:lvl5pPr>
            <a:lvl6pPr>
              <a:defRPr sz="1575" b="0">
                <a:solidFill>
                  <a:srgbClr val="74736D"/>
                </a:solidFill>
                <a:latin typeface="Arial"/>
                <a:ea typeface="Arial"/>
                <a:cs typeface="Arial"/>
              </a:defRPr>
            </a:lvl6pPr>
            <a:lvl7pPr>
              <a:defRPr sz="1575" b="0">
                <a:solidFill>
                  <a:srgbClr val="74736D"/>
                </a:solidFill>
                <a:latin typeface="Arial"/>
                <a:ea typeface="Arial"/>
                <a:cs typeface="Arial"/>
              </a:defRPr>
            </a:lvl7pPr>
            <a:lvl8pPr>
              <a:defRPr sz="1575" b="0">
                <a:solidFill>
                  <a:srgbClr val="74736D"/>
                </a:solidFill>
                <a:latin typeface="Arial"/>
                <a:ea typeface="Arial"/>
                <a:cs typeface="Arial"/>
              </a:defRPr>
            </a:lvl8pPr>
            <a:lvl9pPr>
              <a:defRPr sz="1575" b="0">
                <a:solidFill>
                  <a:srgbClr val="74736D"/>
                </a:solidFill>
                <a:latin typeface="Arial"/>
                <a:ea typeface="Arial"/>
                <a:cs typeface="Arial"/>
              </a:defRPr>
            </a:lvl9pPr>
          </a:lstStyle>
          <a:p xmlns:a="http://schemas.openxmlformats.org/drawingml/2006/main">
            <a:pPr>
              <a:defRPr sz="1575" b="0">
                <a:solidFill>
                  <a:srgbClr val="74736D"/>
                </a:solidFill>
                <a:latin typeface="Arial"/>
                <a:ea typeface="Arial"/>
                <a:cs typeface="Arial"/>
              </a:defRPr>
            </a:pPr>
            <a:r>
              <a:rPr sz="1575" b="0">
                <a:solidFill>
                  <a:srgbClr val="74736D"/>
                </a:solidFill>
                <a:latin typeface="Arial"/>
                <a:ea typeface="Arial"/>
                <a:cs typeface="Arial"/>
              </a:rPr>
              <a:t>Qwen2-VL-7B-Instruct · AMD Instinct MI300X VF · PyTorch / ROCm</a:t>
            </a:r>
          </a:p>
        </p:txBody>
      </p:sp>
      <p:pic>
        <p:nvPicPr>
          <p:cNvPr id="9" name="">
            <a:extLst xmlns:a="http://schemas.openxmlformats.org/drawingml/2006/main">
              <a:ext uri="{FF2B5EF4-FFF2-40B4-BE49-F238E27FC236}">
                <a16:creationId xmlns:a16="http://schemas.microsoft.com/office/drawing/2014/main" id="{BA11A316-AA0A-4EF8-9FB3-F693AA6B97AB}"/>
              </a:ext>
            </a:extLst>
          </p:cNvPr>
          <p:cNvPicPr>
            <a:picLocks xmlns:a="http://schemas.openxmlformats.org/drawingml/2006/main" noChangeAspect="1"/>
          </p:cNvPicPr>
          <p:nvPr/>
        </p:nvPicPr>
        <p:blipFill>
          <a:blip xmlns:r="http://schemas.openxmlformats.org/officeDocument/2006/relationships" xmlns:a="http://schemas.openxmlformats.org/drawingml/2006/main" r:embed="Rd2e79218dc984a78"/>
          <a:stretch xmlns:a="http://schemas.openxmlformats.org/drawingml/2006/main"/>
        </p:blipFill>
        <p:spPr>
          <a:xfrm xmlns:a="http://schemas.openxmlformats.org/drawingml/2006/main">
            <a:off x="476250" y="2477691"/>
            <a:ext cx="2571750" cy="1607344"/>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17E3048B-6F0D-4195-943A-E6FB34D89A59}"/>
              </a:ext>
            </a:extLst>
          </p:cNvPr>
          <p:cNvSpPr>
            <a:spLocks xmlns:a="http://schemas.openxmlformats.org/drawingml/2006/main" noGrp="1"/>
          </p:cNvSpPr>
          <p:nvPr/>
        </p:nvSpPr>
        <p:spPr>
          <a:xfrm xmlns:a="http://schemas.openxmlformats.org/drawingml/2006/main">
            <a:off x="476250" y="42481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71916"/>
                </a:solidFill>
                <a:latin typeface="Georgia"/>
                <a:ea typeface="Georgia"/>
                <a:cs typeface="Georgia"/>
              </a:defRPr>
            </a:defPPr>
            <a:lvl1pPr>
              <a:defRPr sz="1800" b="0">
                <a:solidFill>
                  <a:srgbClr val="171916"/>
                </a:solidFill>
                <a:latin typeface="Georgia"/>
                <a:ea typeface="Georgia"/>
                <a:cs typeface="Georgia"/>
              </a:defRPr>
            </a:lvl1pPr>
            <a:lvl2pPr>
              <a:defRPr sz="1800" b="0">
                <a:solidFill>
                  <a:srgbClr val="171916"/>
                </a:solidFill>
                <a:latin typeface="Georgia"/>
                <a:ea typeface="Georgia"/>
                <a:cs typeface="Georgia"/>
              </a:defRPr>
            </a:lvl2pPr>
            <a:lvl3pPr>
              <a:defRPr sz="1800" b="0">
                <a:solidFill>
                  <a:srgbClr val="171916"/>
                </a:solidFill>
                <a:latin typeface="Georgia"/>
                <a:ea typeface="Georgia"/>
                <a:cs typeface="Georgia"/>
              </a:defRPr>
            </a:lvl3pPr>
            <a:lvl4pPr>
              <a:defRPr sz="1800" b="0">
                <a:solidFill>
                  <a:srgbClr val="171916"/>
                </a:solidFill>
                <a:latin typeface="Georgia"/>
                <a:ea typeface="Georgia"/>
                <a:cs typeface="Georgia"/>
              </a:defRPr>
            </a:lvl4pPr>
            <a:lvl5pPr>
              <a:defRPr sz="1800" b="0">
                <a:solidFill>
                  <a:srgbClr val="171916"/>
                </a:solidFill>
                <a:latin typeface="Georgia"/>
                <a:ea typeface="Georgia"/>
                <a:cs typeface="Georgia"/>
              </a:defRPr>
            </a:lvl5pPr>
            <a:lvl6pPr>
              <a:defRPr sz="1800" b="0">
                <a:solidFill>
                  <a:srgbClr val="171916"/>
                </a:solidFill>
                <a:latin typeface="Georgia"/>
                <a:ea typeface="Georgia"/>
                <a:cs typeface="Georgia"/>
              </a:defRPr>
            </a:lvl6pPr>
            <a:lvl7pPr>
              <a:defRPr sz="1800" b="0">
                <a:solidFill>
                  <a:srgbClr val="171916"/>
                </a:solidFill>
                <a:latin typeface="Georgia"/>
                <a:ea typeface="Georgia"/>
                <a:cs typeface="Georgia"/>
              </a:defRPr>
            </a:lvl7pPr>
            <a:lvl8pPr>
              <a:defRPr sz="1800" b="0">
                <a:solidFill>
                  <a:srgbClr val="171916"/>
                </a:solidFill>
                <a:latin typeface="Georgia"/>
                <a:ea typeface="Georgia"/>
                <a:cs typeface="Georgia"/>
              </a:defRPr>
            </a:lvl8pPr>
            <a:lvl9pPr>
              <a:defRPr sz="1800" b="0">
                <a:solidFill>
                  <a:srgbClr val="171916"/>
                </a:solidFill>
                <a:latin typeface="Georgia"/>
                <a:ea typeface="Georgia"/>
                <a:cs typeface="Georgia"/>
              </a:defRPr>
            </a:lvl9pPr>
          </a:lstStyle>
          <a:p xmlns:a="http://schemas.openxmlformats.org/drawingml/2006/main">
            <a:pPr>
              <a:defRPr sz="1800" b="0">
                <a:solidFill>
                  <a:srgbClr val="171916"/>
                </a:solidFill>
                <a:latin typeface="Georgia"/>
                <a:ea typeface="Georgia"/>
                <a:cs typeface="Georgia"/>
              </a:defRPr>
            </a:pPr>
            <a:r>
              <a:rPr sz="1800" b="0">
                <a:solidFill>
                  <a:srgbClr val="171916"/>
                </a:solidFill>
                <a:latin typeface="Georgia"/>
                <a:ea typeface="Georgia"/>
                <a:cs typeface="Georgia"/>
              </a:rPr>
              <a:t>Addition</a:t>
            </a:r>
          </a:p>
        </p:txBody>
      </p:sp>
      <p:sp>
        <p:nvSpPr>
          <p:cNvPr id="11" name="">
            <a:extLst xmlns:a="http://schemas.openxmlformats.org/drawingml/2006/main">
              <a:ext uri="{FF2B5EF4-FFF2-40B4-BE49-F238E27FC236}">
                <a16:creationId xmlns:a16="http://schemas.microsoft.com/office/drawing/2014/main" id="{346BE54D-F5DD-4303-B9D2-D785967C9778}"/>
              </a:ext>
            </a:extLst>
          </p:cNvPr>
          <p:cNvSpPr>
            <a:spLocks xmlns:a="http://schemas.openxmlformats.org/drawingml/2006/main" noGrp="1"/>
          </p:cNvSpPr>
          <p:nvPr/>
        </p:nvSpPr>
        <p:spPr>
          <a:xfrm xmlns:a="http://schemas.openxmlformats.org/drawingml/2006/main">
            <a:off x="476250" y="4686300"/>
            <a:ext cx="3333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0">
                <a:solidFill>
                  <a:srgbClr val="171916"/>
                </a:solidFill>
                <a:latin typeface="Georgia"/>
                <a:ea typeface="Georgia"/>
                <a:cs typeface="Georgia"/>
              </a:defRPr>
            </a:defPPr>
            <a:lvl1pPr>
              <a:defRPr sz="3450" b="0">
                <a:solidFill>
                  <a:srgbClr val="171916"/>
                </a:solidFill>
                <a:latin typeface="Georgia"/>
                <a:ea typeface="Georgia"/>
                <a:cs typeface="Georgia"/>
              </a:defRPr>
            </a:lvl1pPr>
            <a:lvl2pPr>
              <a:defRPr sz="3450" b="0">
                <a:solidFill>
                  <a:srgbClr val="171916"/>
                </a:solidFill>
                <a:latin typeface="Georgia"/>
                <a:ea typeface="Georgia"/>
                <a:cs typeface="Georgia"/>
              </a:defRPr>
            </a:lvl2pPr>
            <a:lvl3pPr>
              <a:defRPr sz="3450" b="0">
                <a:solidFill>
                  <a:srgbClr val="171916"/>
                </a:solidFill>
                <a:latin typeface="Georgia"/>
                <a:ea typeface="Georgia"/>
                <a:cs typeface="Georgia"/>
              </a:defRPr>
            </a:lvl3pPr>
            <a:lvl4pPr>
              <a:defRPr sz="3450" b="0">
                <a:solidFill>
                  <a:srgbClr val="171916"/>
                </a:solidFill>
                <a:latin typeface="Georgia"/>
                <a:ea typeface="Georgia"/>
                <a:cs typeface="Georgia"/>
              </a:defRPr>
            </a:lvl4pPr>
            <a:lvl5pPr>
              <a:defRPr sz="3450" b="0">
                <a:solidFill>
                  <a:srgbClr val="171916"/>
                </a:solidFill>
                <a:latin typeface="Georgia"/>
                <a:ea typeface="Georgia"/>
                <a:cs typeface="Georgia"/>
              </a:defRPr>
            </a:lvl5pPr>
            <a:lvl6pPr>
              <a:defRPr sz="3450" b="0">
                <a:solidFill>
                  <a:srgbClr val="171916"/>
                </a:solidFill>
                <a:latin typeface="Georgia"/>
                <a:ea typeface="Georgia"/>
                <a:cs typeface="Georgia"/>
              </a:defRPr>
            </a:lvl6pPr>
            <a:lvl7pPr>
              <a:defRPr sz="3450" b="0">
                <a:solidFill>
                  <a:srgbClr val="171916"/>
                </a:solidFill>
                <a:latin typeface="Georgia"/>
                <a:ea typeface="Georgia"/>
                <a:cs typeface="Georgia"/>
              </a:defRPr>
            </a:lvl7pPr>
            <a:lvl8pPr>
              <a:defRPr sz="3450" b="0">
                <a:solidFill>
                  <a:srgbClr val="171916"/>
                </a:solidFill>
                <a:latin typeface="Georgia"/>
                <a:ea typeface="Georgia"/>
                <a:cs typeface="Georgia"/>
              </a:defRPr>
            </a:lvl8pPr>
            <a:lvl9pPr>
              <a:defRPr sz="3450" b="0">
                <a:solidFill>
                  <a:srgbClr val="171916"/>
                </a:solidFill>
                <a:latin typeface="Georgia"/>
                <a:ea typeface="Georgia"/>
                <a:cs typeface="Georgia"/>
              </a:defRPr>
            </a:lvl9pPr>
          </a:lstStyle>
          <a:p xmlns:a="http://schemas.openxmlformats.org/drawingml/2006/main">
            <a:pPr>
              <a:defRPr sz="3450" b="0">
                <a:solidFill>
                  <a:srgbClr val="171916"/>
                </a:solidFill>
                <a:latin typeface="Georgia"/>
                <a:ea typeface="Georgia"/>
                <a:cs typeface="Georgia"/>
              </a:defRPr>
            </a:pPr>
            <a:r>
              <a:rPr sz="3450" b="0">
                <a:solidFill>
                  <a:srgbClr val="171916"/>
                </a:solidFill>
                <a:latin typeface="Georgia"/>
                <a:ea typeface="Georgia"/>
                <a:cs typeface="Georgia"/>
              </a:rPr>
              <a:t>1398 ms</a:t>
            </a:r>
          </a:p>
        </p:txBody>
      </p:sp>
      <p:sp>
        <p:nvSpPr>
          <p:cNvPr id="12" name="">
            <a:extLst xmlns:a="http://schemas.openxmlformats.org/drawingml/2006/main">
              <a:ext uri="{FF2B5EF4-FFF2-40B4-BE49-F238E27FC236}">
                <a16:creationId xmlns:a16="http://schemas.microsoft.com/office/drawing/2014/main" id="{4C00C35A-0876-4E2B-AB90-0DBF70AFD668}"/>
              </a:ext>
            </a:extLst>
          </p:cNvPr>
          <p:cNvSpPr>
            <a:spLocks xmlns:a="http://schemas.openxmlformats.org/drawingml/2006/main" noGrp="1"/>
          </p:cNvSpPr>
          <p:nvPr/>
        </p:nvSpPr>
        <p:spPr>
          <a:xfrm xmlns:a="http://schemas.openxmlformats.org/drawingml/2006/main">
            <a:off x="476250" y="5372100"/>
            <a:ext cx="333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74736D"/>
                </a:solidFill>
                <a:latin typeface="Arial"/>
                <a:ea typeface="Arial"/>
                <a:cs typeface="Arial"/>
              </a:defRPr>
            </a:defPPr>
            <a:lvl1pPr>
              <a:defRPr sz="1200" b="0">
                <a:solidFill>
                  <a:srgbClr val="74736D"/>
                </a:solidFill>
                <a:latin typeface="Arial"/>
                <a:ea typeface="Arial"/>
                <a:cs typeface="Arial"/>
              </a:defRPr>
            </a:lvl1pPr>
            <a:lvl2pPr>
              <a:defRPr sz="1200" b="0">
                <a:solidFill>
                  <a:srgbClr val="74736D"/>
                </a:solidFill>
                <a:latin typeface="Arial"/>
                <a:ea typeface="Arial"/>
                <a:cs typeface="Arial"/>
              </a:defRPr>
            </a:lvl2pPr>
            <a:lvl3pPr>
              <a:defRPr sz="1200" b="0">
                <a:solidFill>
                  <a:srgbClr val="74736D"/>
                </a:solidFill>
                <a:latin typeface="Arial"/>
                <a:ea typeface="Arial"/>
                <a:cs typeface="Arial"/>
              </a:defRPr>
            </a:lvl3pPr>
            <a:lvl4pPr>
              <a:defRPr sz="1200" b="0">
                <a:solidFill>
                  <a:srgbClr val="74736D"/>
                </a:solidFill>
                <a:latin typeface="Arial"/>
                <a:ea typeface="Arial"/>
                <a:cs typeface="Arial"/>
              </a:defRPr>
            </a:lvl4pPr>
            <a:lvl5pPr>
              <a:defRPr sz="1200" b="0">
                <a:solidFill>
                  <a:srgbClr val="74736D"/>
                </a:solidFill>
                <a:latin typeface="Arial"/>
                <a:ea typeface="Arial"/>
                <a:cs typeface="Arial"/>
              </a:defRPr>
            </a:lvl5pPr>
            <a:lvl6pPr>
              <a:defRPr sz="1200" b="0">
                <a:solidFill>
                  <a:srgbClr val="74736D"/>
                </a:solidFill>
                <a:latin typeface="Arial"/>
                <a:ea typeface="Arial"/>
                <a:cs typeface="Arial"/>
              </a:defRPr>
            </a:lvl6pPr>
            <a:lvl7pPr>
              <a:defRPr sz="1200" b="0">
                <a:solidFill>
                  <a:srgbClr val="74736D"/>
                </a:solidFill>
                <a:latin typeface="Arial"/>
                <a:ea typeface="Arial"/>
                <a:cs typeface="Arial"/>
              </a:defRPr>
            </a:lvl7pPr>
            <a:lvl8pPr>
              <a:defRPr sz="1200" b="0">
                <a:solidFill>
                  <a:srgbClr val="74736D"/>
                </a:solidFill>
                <a:latin typeface="Arial"/>
                <a:ea typeface="Arial"/>
                <a:cs typeface="Arial"/>
              </a:defRPr>
            </a:lvl8pPr>
            <a:lvl9pPr>
              <a:defRPr sz="1200" b="0">
                <a:solidFill>
                  <a:srgbClr val="74736D"/>
                </a:solidFill>
                <a:latin typeface="Arial"/>
                <a:ea typeface="Arial"/>
                <a:cs typeface="Arial"/>
              </a:defRPr>
            </a:lvl9pPr>
          </a:lstStyle>
          <a:p xmlns:a="http://schemas.openxmlformats.org/drawingml/2006/main">
            <a:pPr>
              <a:defRPr sz="1200" b="0">
                <a:solidFill>
                  <a:srgbClr val="74736D"/>
                </a:solidFill>
                <a:latin typeface="Arial"/>
                <a:ea typeface="Arial"/>
                <a:cs typeface="Arial"/>
              </a:defRPr>
            </a:pPr>
            <a:r>
              <a:rPr sz="1200" b="0">
                <a:solidFill>
                  <a:srgbClr val="74736D"/>
                </a:solidFill>
                <a:latin typeface="Arial"/>
                <a:ea typeface="Arial"/>
                <a:cs typeface="Arial"/>
              </a:rPr>
              <a:t>Recorded GPU generation</a:t>
            </a:r>
          </a:p>
        </p:txBody>
      </p:sp>
      <p:pic>
        <p:nvPicPr>
          <p:cNvPr id="13" name="">
            <a:extLst xmlns:a="http://schemas.openxmlformats.org/drawingml/2006/main">
              <a:ext uri="{FF2B5EF4-FFF2-40B4-BE49-F238E27FC236}">
                <a16:creationId xmlns:a16="http://schemas.microsoft.com/office/drawing/2014/main" id="{FFF94960-D77D-4E84-A690-AB1FE90F1E64}"/>
              </a:ext>
            </a:extLst>
          </p:cNvPr>
          <p:cNvPicPr>
            <a:picLocks xmlns:a="http://schemas.openxmlformats.org/drawingml/2006/main" noChangeAspect="1"/>
          </p:cNvPicPr>
          <p:nvPr/>
        </p:nvPicPr>
        <p:blipFill>
          <a:blip xmlns:r="http://schemas.openxmlformats.org/officeDocument/2006/relationships" xmlns:a="http://schemas.openxmlformats.org/drawingml/2006/main" r:embed="Rf489f1a5ee254d61"/>
          <a:stretch xmlns:a="http://schemas.openxmlformats.org/drawingml/2006/main"/>
        </p:blipFill>
        <p:spPr>
          <a:xfrm xmlns:a="http://schemas.openxmlformats.org/drawingml/2006/main">
            <a:off x="4276725" y="2477691"/>
            <a:ext cx="2571750" cy="1607344"/>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1C30A5E1-B431-4117-A1E3-DB0BAF388600}"/>
              </a:ext>
            </a:extLst>
          </p:cNvPr>
          <p:cNvSpPr>
            <a:spLocks xmlns:a="http://schemas.openxmlformats.org/drawingml/2006/main" noGrp="1"/>
          </p:cNvSpPr>
          <p:nvPr/>
        </p:nvSpPr>
        <p:spPr>
          <a:xfrm xmlns:a="http://schemas.openxmlformats.org/drawingml/2006/main">
            <a:off x="4276725" y="42481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71916"/>
                </a:solidFill>
                <a:latin typeface="Georgia"/>
                <a:ea typeface="Georgia"/>
                <a:cs typeface="Georgia"/>
              </a:defRPr>
            </a:defPPr>
            <a:lvl1pPr>
              <a:defRPr sz="1800" b="0">
                <a:solidFill>
                  <a:srgbClr val="171916"/>
                </a:solidFill>
                <a:latin typeface="Georgia"/>
                <a:ea typeface="Georgia"/>
                <a:cs typeface="Georgia"/>
              </a:defRPr>
            </a:lvl1pPr>
            <a:lvl2pPr>
              <a:defRPr sz="1800" b="0">
                <a:solidFill>
                  <a:srgbClr val="171916"/>
                </a:solidFill>
                <a:latin typeface="Georgia"/>
                <a:ea typeface="Georgia"/>
                <a:cs typeface="Georgia"/>
              </a:defRPr>
            </a:lvl2pPr>
            <a:lvl3pPr>
              <a:defRPr sz="1800" b="0">
                <a:solidFill>
                  <a:srgbClr val="171916"/>
                </a:solidFill>
                <a:latin typeface="Georgia"/>
                <a:ea typeface="Georgia"/>
                <a:cs typeface="Georgia"/>
              </a:defRPr>
            </a:lvl3pPr>
            <a:lvl4pPr>
              <a:defRPr sz="1800" b="0">
                <a:solidFill>
                  <a:srgbClr val="171916"/>
                </a:solidFill>
                <a:latin typeface="Georgia"/>
                <a:ea typeface="Georgia"/>
                <a:cs typeface="Georgia"/>
              </a:defRPr>
            </a:lvl4pPr>
            <a:lvl5pPr>
              <a:defRPr sz="1800" b="0">
                <a:solidFill>
                  <a:srgbClr val="171916"/>
                </a:solidFill>
                <a:latin typeface="Georgia"/>
                <a:ea typeface="Georgia"/>
                <a:cs typeface="Georgia"/>
              </a:defRPr>
            </a:lvl5pPr>
            <a:lvl6pPr>
              <a:defRPr sz="1800" b="0">
                <a:solidFill>
                  <a:srgbClr val="171916"/>
                </a:solidFill>
                <a:latin typeface="Georgia"/>
                <a:ea typeface="Georgia"/>
                <a:cs typeface="Georgia"/>
              </a:defRPr>
            </a:lvl6pPr>
            <a:lvl7pPr>
              <a:defRPr sz="1800" b="0">
                <a:solidFill>
                  <a:srgbClr val="171916"/>
                </a:solidFill>
                <a:latin typeface="Georgia"/>
                <a:ea typeface="Georgia"/>
                <a:cs typeface="Georgia"/>
              </a:defRPr>
            </a:lvl7pPr>
            <a:lvl8pPr>
              <a:defRPr sz="1800" b="0">
                <a:solidFill>
                  <a:srgbClr val="171916"/>
                </a:solidFill>
                <a:latin typeface="Georgia"/>
                <a:ea typeface="Georgia"/>
                <a:cs typeface="Georgia"/>
              </a:defRPr>
            </a:lvl8pPr>
            <a:lvl9pPr>
              <a:defRPr sz="1800" b="0">
                <a:solidFill>
                  <a:srgbClr val="171916"/>
                </a:solidFill>
                <a:latin typeface="Georgia"/>
                <a:ea typeface="Georgia"/>
                <a:cs typeface="Georgia"/>
              </a:defRPr>
            </a:lvl9pPr>
          </a:lstStyle>
          <a:p xmlns:a="http://schemas.openxmlformats.org/drawingml/2006/main">
            <a:pPr>
              <a:defRPr sz="1800" b="0">
                <a:solidFill>
                  <a:srgbClr val="171916"/>
                </a:solidFill>
                <a:latin typeface="Georgia"/>
                <a:ea typeface="Georgia"/>
                <a:cs typeface="Georgia"/>
              </a:defRPr>
            </a:pPr>
            <a:r>
              <a:rPr sz="1800" b="0">
                <a:solidFill>
                  <a:srgbClr val="171916"/>
                </a:solidFill>
                <a:latin typeface="Georgia"/>
                <a:ea typeface="Georgia"/>
                <a:cs typeface="Georgia"/>
              </a:rPr>
              <a:t>Occlusion</a:t>
            </a:r>
          </a:p>
        </p:txBody>
      </p:sp>
      <p:sp>
        <p:nvSpPr>
          <p:cNvPr id="15" name="">
            <a:extLst xmlns:a="http://schemas.openxmlformats.org/drawingml/2006/main">
              <a:ext uri="{FF2B5EF4-FFF2-40B4-BE49-F238E27FC236}">
                <a16:creationId xmlns:a16="http://schemas.microsoft.com/office/drawing/2014/main" id="{D44AFDAD-D3B7-46EF-87D5-F31093D45824}"/>
              </a:ext>
            </a:extLst>
          </p:cNvPr>
          <p:cNvSpPr>
            <a:spLocks xmlns:a="http://schemas.openxmlformats.org/drawingml/2006/main" noGrp="1"/>
          </p:cNvSpPr>
          <p:nvPr/>
        </p:nvSpPr>
        <p:spPr>
          <a:xfrm xmlns:a="http://schemas.openxmlformats.org/drawingml/2006/main">
            <a:off x="4276725" y="4686300"/>
            <a:ext cx="3333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0">
                <a:solidFill>
                  <a:srgbClr val="171916"/>
                </a:solidFill>
                <a:latin typeface="Georgia"/>
                <a:ea typeface="Georgia"/>
                <a:cs typeface="Georgia"/>
              </a:defRPr>
            </a:defPPr>
            <a:lvl1pPr>
              <a:defRPr sz="3450" b="0">
                <a:solidFill>
                  <a:srgbClr val="171916"/>
                </a:solidFill>
                <a:latin typeface="Georgia"/>
                <a:ea typeface="Georgia"/>
                <a:cs typeface="Georgia"/>
              </a:defRPr>
            </a:lvl1pPr>
            <a:lvl2pPr>
              <a:defRPr sz="3450" b="0">
                <a:solidFill>
                  <a:srgbClr val="171916"/>
                </a:solidFill>
                <a:latin typeface="Georgia"/>
                <a:ea typeface="Georgia"/>
                <a:cs typeface="Georgia"/>
              </a:defRPr>
            </a:lvl2pPr>
            <a:lvl3pPr>
              <a:defRPr sz="3450" b="0">
                <a:solidFill>
                  <a:srgbClr val="171916"/>
                </a:solidFill>
                <a:latin typeface="Georgia"/>
                <a:ea typeface="Georgia"/>
                <a:cs typeface="Georgia"/>
              </a:defRPr>
            </a:lvl3pPr>
            <a:lvl4pPr>
              <a:defRPr sz="3450" b="0">
                <a:solidFill>
                  <a:srgbClr val="171916"/>
                </a:solidFill>
                <a:latin typeface="Georgia"/>
                <a:ea typeface="Georgia"/>
                <a:cs typeface="Georgia"/>
              </a:defRPr>
            </a:lvl4pPr>
            <a:lvl5pPr>
              <a:defRPr sz="3450" b="0">
                <a:solidFill>
                  <a:srgbClr val="171916"/>
                </a:solidFill>
                <a:latin typeface="Georgia"/>
                <a:ea typeface="Georgia"/>
                <a:cs typeface="Georgia"/>
              </a:defRPr>
            </a:lvl5pPr>
            <a:lvl6pPr>
              <a:defRPr sz="3450" b="0">
                <a:solidFill>
                  <a:srgbClr val="171916"/>
                </a:solidFill>
                <a:latin typeface="Georgia"/>
                <a:ea typeface="Georgia"/>
                <a:cs typeface="Georgia"/>
              </a:defRPr>
            </a:lvl6pPr>
            <a:lvl7pPr>
              <a:defRPr sz="3450" b="0">
                <a:solidFill>
                  <a:srgbClr val="171916"/>
                </a:solidFill>
                <a:latin typeface="Georgia"/>
                <a:ea typeface="Georgia"/>
                <a:cs typeface="Georgia"/>
              </a:defRPr>
            </a:lvl7pPr>
            <a:lvl8pPr>
              <a:defRPr sz="3450" b="0">
                <a:solidFill>
                  <a:srgbClr val="171916"/>
                </a:solidFill>
                <a:latin typeface="Georgia"/>
                <a:ea typeface="Georgia"/>
                <a:cs typeface="Georgia"/>
              </a:defRPr>
            </a:lvl8pPr>
            <a:lvl9pPr>
              <a:defRPr sz="3450" b="0">
                <a:solidFill>
                  <a:srgbClr val="171916"/>
                </a:solidFill>
                <a:latin typeface="Georgia"/>
                <a:ea typeface="Georgia"/>
                <a:cs typeface="Georgia"/>
              </a:defRPr>
            </a:lvl9pPr>
          </a:lstStyle>
          <a:p xmlns:a="http://schemas.openxmlformats.org/drawingml/2006/main">
            <a:pPr>
              <a:defRPr sz="3450" b="0">
                <a:solidFill>
                  <a:srgbClr val="171916"/>
                </a:solidFill>
                <a:latin typeface="Georgia"/>
                <a:ea typeface="Georgia"/>
                <a:cs typeface="Georgia"/>
              </a:defRPr>
            </a:pPr>
            <a:r>
              <a:rPr sz="3450" b="0">
                <a:solidFill>
                  <a:srgbClr val="171916"/>
                </a:solidFill>
                <a:latin typeface="Georgia"/>
                <a:ea typeface="Georgia"/>
                <a:cs typeface="Georgia"/>
              </a:rPr>
              <a:t>1282 ms</a:t>
            </a:r>
          </a:p>
        </p:txBody>
      </p:sp>
      <p:sp>
        <p:nvSpPr>
          <p:cNvPr id="16" name="">
            <a:extLst xmlns:a="http://schemas.openxmlformats.org/drawingml/2006/main">
              <a:ext uri="{FF2B5EF4-FFF2-40B4-BE49-F238E27FC236}">
                <a16:creationId xmlns:a16="http://schemas.microsoft.com/office/drawing/2014/main" id="{3500C636-D71D-4142-BE8F-752BF7A0687D}"/>
              </a:ext>
            </a:extLst>
          </p:cNvPr>
          <p:cNvSpPr>
            <a:spLocks xmlns:a="http://schemas.openxmlformats.org/drawingml/2006/main" noGrp="1"/>
          </p:cNvSpPr>
          <p:nvPr/>
        </p:nvSpPr>
        <p:spPr>
          <a:xfrm xmlns:a="http://schemas.openxmlformats.org/drawingml/2006/main">
            <a:off x="4276725" y="5372100"/>
            <a:ext cx="333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74736D"/>
                </a:solidFill>
                <a:latin typeface="Arial"/>
                <a:ea typeface="Arial"/>
                <a:cs typeface="Arial"/>
              </a:defRPr>
            </a:defPPr>
            <a:lvl1pPr>
              <a:defRPr sz="1200" b="0">
                <a:solidFill>
                  <a:srgbClr val="74736D"/>
                </a:solidFill>
                <a:latin typeface="Arial"/>
                <a:ea typeface="Arial"/>
                <a:cs typeface="Arial"/>
              </a:defRPr>
            </a:lvl1pPr>
            <a:lvl2pPr>
              <a:defRPr sz="1200" b="0">
                <a:solidFill>
                  <a:srgbClr val="74736D"/>
                </a:solidFill>
                <a:latin typeface="Arial"/>
                <a:ea typeface="Arial"/>
                <a:cs typeface="Arial"/>
              </a:defRPr>
            </a:lvl2pPr>
            <a:lvl3pPr>
              <a:defRPr sz="1200" b="0">
                <a:solidFill>
                  <a:srgbClr val="74736D"/>
                </a:solidFill>
                <a:latin typeface="Arial"/>
                <a:ea typeface="Arial"/>
                <a:cs typeface="Arial"/>
              </a:defRPr>
            </a:lvl3pPr>
            <a:lvl4pPr>
              <a:defRPr sz="1200" b="0">
                <a:solidFill>
                  <a:srgbClr val="74736D"/>
                </a:solidFill>
                <a:latin typeface="Arial"/>
                <a:ea typeface="Arial"/>
                <a:cs typeface="Arial"/>
              </a:defRPr>
            </a:lvl4pPr>
            <a:lvl5pPr>
              <a:defRPr sz="1200" b="0">
                <a:solidFill>
                  <a:srgbClr val="74736D"/>
                </a:solidFill>
                <a:latin typeface="Arial"/>
                <a:ea typeface="Arial"/>
                <a:cs typeface="Arial"/>
              </a:defRPr>
            </a:lvl5pPr>
            <a:lvl6pPr>
              <a:defRPr sz="1200" b="0">
                <a:solidFill>
                  <a:srgbClr val="74736D"/>
                </a:solidFill>
                <a:latin typeface="Arial"/>
                <a:ea typeface="Arial"/>
                <a:cs typeface="Arial"/>
              </a:defRPr>
            </a:lvl6pPr>
            <a:lvl7pPr>
              <a:defRPr sz="1200" b="0">
                <a:solidFill>
                  <a:srgbClr val="74736D"/>
                </a:solidFill>
                <a:latin typeface="Arial"/>
                <a:ea typeface="Arial"/>
                <a:cs typeface="Arial"/>
              </a:defRPr>
            </a:lvl7pPr>
            <a:lvl8pPr>
              <a:defRPr sz="1200" b="0">
                <a:solidFill>
                  <a:srgbClr val="74736D"/>
                </a:solidFill>
                <a:latin typeface="Arial"/>
                <a:ea typeface="Arial"/>
                <a:cs typeface="Arial"/>
              </a:defRPr>
            </a:lvl8pPr>
            <a:lvl9pPr>
              <a:defRPr sz="1200" b="0">
                <a:solidFill>
                  <a:srgbClr val="74736D"/>
                </a:solidFill>
                <a:latin typeface="Arial"/>
                <a:ea typeface="Arial"/>
                <a:cs typeface="Arial"/>
              </a:defRPr>
            </a:lvl9pPr>
          </a:lstStyle>
          <a:p xmlns:a="http://schemas.openxmlformats.org/drawingml/2006/main">
            <a:pPr>
              <a:defRPr sz="1200" b="0">
                <a:solidFill>
                  <a:srgbClr val="74736D"/>
                </a:solidFill>
                <a:latin typeface="Arial"/>
                <a:ea typeface="Arial"/>
                <a:cs typeface="Arial"/>
              </a:defRPr>
            </a:pPr>
            <a:r>
              <a:rPr sz="1200" b="0">
                <a:solidFill>
                  <a:srgbClr val="74736D"/>
                </a:solidFill>
                <a:latin typeface="Arial"/>
                <a:ea typeface="Arial"/>
                <a:cs typeface="Arial"/>
              </a:rPr>
              <a:t>Recorded GPU generation</a:t>
            </a:r>
          </a:p>
        </p:txBody>
      </p:sp>
      <p:pic>
        <p:nvPicPr>
          <p:cNvPr id="17" name="">
            <a:extLst xmlns:a="http://schemas.openxmlformats.org/drawingml/2006/main">
              <a:ext uri="{FF2B5EF4-FFF2-40B4-BE49-F238E27FC236}">
                <a16:creationId xmlns:a16="http://schemas.microsoft.com/office/drawing/2014/main" id="{FD36728C-668B-4C74-9D38-D2A09874D2F0}"/>
              </a:ext>
            </a:extLst>
          </p:cNvPr>
          <p:cNvPicPr>
            <a:picLocks xmlns:a="http://schemas.openxmlformats.org/drawingml/2006/main" noChangeAspect="1"/>
          </p:cNvPicPr>
          <p:nvPr/>
        </p:nvPicPr>
        <p:blipFill>
          <a:blip xmlns:r="http://schemas.openxmlformats.org/officeDocument/2006/relationships" xmlns:a="http://schemas.openxmlformats.org/drawingml/2006/main" r:embed="Rb0dbdecdf5604538"/>
          <a:stretch xmlns:a="http://schemas.openxmlformats.org/drawingml/2006/main"/>
        </p:blipFill>
        <p:spPr>
          <a:xfrm xmlns:a="http://schemas.openxmlformats.org/drawingml/2006/main">
            <a:off x="8077200" y="2477691"/>
            <a:ext cx="2571750" cy="1607344"/>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20106B65-AE3D-4F10-AA87-F597A6AB4561}"/>
              </a:ext>
            </a:extLst>
          </p:cNvPr>
          <p:cNvSpPr>
            <a:spLocks xmlns:a="http://schemas.openxmlformats.org/drawingml/2006/main" noGrp="1"/>
          </p:cNvSpPr>
          <p:nvPr/>
        </p:nvSpPr>
        <p:spPr>
          <a:xfrm xmlns:a="http://schemas.openxmlformats.org/drawingml/2006/main">
            <a:off x="8077200" y="42481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71916"/>
                </a:solidFill>
                <a:latin typeface="Georgia"/>
                <a:ea typeface="Georgia"/>
                <a:cs typeface="Georgia"/>
              </a:defRPr>
            </a:defPPr>
            <a:lvl1pPr>
              <a:defRPr sz="1800" b="0">
                <a:solidFill>
                  <a:srgbClr val="171916"/>
                </a:solidFill>
                <a:latin typeface="Georgia"/>
                <a:ea typeface="Georgia"/>
                <a:cs typeface="Georgia"/>
              </a:defRPr>
            </a:lvl1pPr>
            <a:lvl2pPr>
              <a:defRPr sz="1800" b="0">
                <a:solidFill>
                  <a:srgbClr val="171916"/>
                </a:solidFill>
                <a:latin typeface="Georgia"/>
                <a:ea typeface="Georgia"/>
                <a:cs typeface="Georgia"/>
              </a:defRPr>
            </a:lvl2pPr>
            <a:lvl3pPr>
              <a:defRPr sz="1800" b="0">
                <a:solidFill>
                  <a:srgbClr val="171916"/>
                </a:solidFill>
                <a:latin typeface="Georgia"/>
                <a:ea typeface="Georgia"/>
                <a:cs typeface="Georgia"/>
              </a:defRPr>
            </a:lvl3pPr>
            <a:lvl4pPr>
              <a:defRPr sz="1800" b="0">
                <a:solidFill>
                  <a:srgbClr val="171916"/>
                </a:solidFill>
                <a:latin typeface="Georgia"/>
                <a:ea typeface="Georgia"/>
                <a:cs typeface="Georgia"/>
              </a:defRPr>
            </a:lvl4pPr>
            <a:lvl5pPr>
              <a:defRPr sz="1800" b="0">
                <a:solidFill>
                  <a:srgbClr val="171916"/>
                </a:solidFill>
                <a:latin typeface="Georgia"/>
                <a:ea typeface="Georgia"/>
                <a:cs typeface="Georgia"/>
              </a:defRPr>
            </a:lvl5pPr>
            <a:lvl6pPr>
              <a:defRPr sz="1800" b="0">
                <a:solidFill>
                  <a:srgbClr val="171916"/>
                </a:solidFill>
                <a:latin typeface="Georgia"/>
                <a:ea typeface="Georgia"/>
                <a:cs typeface="Georgia"/>
              </a:defRPr>
            </a:lvl6pPr>
            <a:lvl7pPr>
              <a:defRPr sz="1800" b="0">
                <a:solidFill>
                  <a:srgbClr val="171916"/>
                </a:solidFill>
                <a:latin typeface="Georgia"/>
                <a:ea typeface="Georgia"/>
                <a:cs typeface="Georgia"/>
              </a:defRPr>
            </a:lvl7pPr>
            <a:lvl8pPr>
              <a:defRPr sz="1800" b="0">
                <a:solidFill>
                  <a:srgbClr val="171916"/>
                </a:solidFill>
                <a:latin typeface="Georgia"/>
                <a:ea typeface="Georgia"/>
                <a:cs typeface="Georgia"/>
              </a:defRPr>
            </a:lvl8pPr>
            <a:lvl9pPr>
              <a:defRPr sz="1800" b="0">
                <a:solidFill>
                  <a:srgbClr val="171916"/>
                </a:solidFill>
                <a:latin typeface="Georgia"/>
                <a:ea typeface="Georgia"/>
                <a:cs typeface="Georgia"/>
              </a:defRPr>
            </a:lvl9pPr>
          </a:lstStyle>
          <a:p xmlns:a="http://schemas.openxmlformats.org/drawingml/2006/main">
            <a:pPr>
              <a:defRPr sz="1800" b="0">
                <a:solidFill>
                  <a:srgbClr val="171916"/>
                </a:solidFill>
                <a:latin typeface="Georgia"/>
                <a:ea typeface="Georgia"/>
                <a:cs typeface="Georgia"/>
              </a:defRPr>
            </a:pPr>
            <a:r>
              <a:rPr sz="1800" b="0">
                <a:solidFill>
                  <a:srgbClr val="171916"/>
                </a:solidFill>
                <a:latin typeface="Georgia"/>
                <a:ea typeface="Georgia"/>
                <a:cs typeface="Georgia"/>
              </a:rPr>
              <a:t>Lighting</a:t>
            </a:r>
          </a:p>
        </p:txBody>
      </p:sp>
      <p:sp>
        <p:nvSpPr>
          <p:cNvPr id="19" name="">
            <a:extLst xmlns:a="http://schemas.openxmlformats.org/drawingml/2006/main">
              <a:ext uri="{FF2B5EF4-FFF2-40B4-BE49-F238E27FC236}">
                <a16:creationId xmlns:a16="http://schemas.microsoft.com/office/drawing/2014/main" id="{6C06965C-FE2A-4036-855F-8161351ACE91}"/>
              </a:ext>
            </a:extLst>
          </p:cNvPr>
          <p:cNvSpPr>
            <a:spLocks xmlns:a="http://schemas.openxmlformats.org/drawingml/2006/main" noGrp="1"/>
          </p:cNvSpPr>
          <p:nvPr/>
        </p:nvSpPr>
        <p:spPr>
          <a:xfrm xmlns:a="http://schemas.openxmlformats.org/drawingml/2006/main">
            <a:off x="8077200" y="4686300"/>
            <a:ext cx="3333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0">
                <a:solidFill>
                  <a:srgbClr val="171916"/>
                </a:solidFill>
                <a:latin typeface="Georgia"/>
                <a:ea typeface="Georgia"/>
                <a:cs typeface="Georgia"/>
              </a:defRPr>
            </a:defPPr>
            <a:lvl1pPr>
              <a:defRPr sz="3450" b="0">
                <a:solidFill>
                  <a:srgbClr val="171916"/>
                </a:solidFill>
                <a:latin typeface="Georgia"/>
                <a:ea typeface="Georgia"/>
                <a:cs typeface="Georgia"/>
              </a:defRPr>
            </a:lvl1pPr>
            <a:lvl2pPr>
              <a:defRPr sz="3450" b="0">
                <a:solidFill>
                  <a:srgbClr val="171916"/>
                </a:solidFill>
                <a:latin typeface="Georgia"/>
                <a:ea typeface="Georgia"/>
                <a:cs typeface="Georgia"/>
              </a:defRPr>
            </a:lvl2pPr>
            <a:lvl3pPr>
              <a:defRPr sz="3450" b="0">
                <a:solidFill>
                  <a:srgbClr val="171916"/>
                </a:solidFill>
                <a:latin typeface="Georgia"/>
                <a:ea typeface="Georgia"/>
                <a:cs typeface="Georgia"/>
              </a:defRPr>
            </a:lvl3pPr>
            <a:lvl4pPr>
              <a:defRPr sz="3450" b="0">
                <a:solidFill>
                  <a:srgbClr val="171916"/>
                </a:solidFill>
                <a:latin typeface="Georgia"/>
                <a:ea typeface="Georgia"/>
                <a:cs typeface="Georgia"/>
              </a:defRPr>
            </a:lvl4pPr>
            <a:lvl5pPr>
              <a:defRPr sz="3450" b="0">
                <a:solidFill>
                  <a:srgbClr val="171916"/>
                </a:solidFill>
                <a:latin typeface="Georgia"/>
                <a:ea typeface="Georgia"/>
                <a:cs typeface="Georgia"/>
              </a:defRPr>
            </a:lvl5pPr>
            <a:lvl6pPr>
              <a:defRPr sz="3450" b="0">
                <a:solidFill>
                  <a:srgbClr val="171916"/>
                </a:solidFill>
                <a:latin typeface="Georgia"/>
                <a:ea typeface="Georgia"/>
                <a:cs typeface="Georgia"/>
              </a:defRPr>
            </a:lvl6pPr>
            <a:lvl7pPr>
              <a:defRPr sz="3450" b="0">
                <a:solidFill>
                  <a:srgbClr val="171916"/>
                </a:solidFill>
                <a:latin typeface="Georgia"/>
                <a:ea typeface="Georgia"/>
                <a:cs typeface="Georgia"/>
              </a:defRPr>
            </a:lvl7pPr>
            <a:lvl8pPr>
              <a:defRPr sz="3450" b="0">
                <a:solidFill>
                  <a:srgbClr val="171916"/>
                </a:solidFill>
                <a:latin typeface="Georgia"/>
                <a:ea typeface="Georgia"/>
                <a:cs typeface="Georgia"/>
              </a:defRPr>
            </a:lvl8pPr>
            <a:lvl9pPr>
              <a:defRPr sz="3450" b="0">
                <a:solidFill>
                  <a:srgbClr val="171916"/>
                </a:solidFill>
                <a:latin typeface="Georgia"/>
                <a:ea typeface="Georgia"/>
                <a:cs typeface="Georgia"/>
              </a:defRPr>
            </a:lvl9pPr>
          </a:lstStyle>
          <a:p xmlns:a="http://schemas.openxmlformats.org/drawingml/2006/main">
            <a:pPr>
              <a:defRPr sz="3450" b="0">
                <a:solidFill>
                  <a:srgbClr val="171916"/>
                </a:solidFill>
                <a:latin typeface="Georgia"/>
                <a:ea typeface="Georgia"/>
                <a:cs typeface="Georgia"/>
              </a:defRPr>
            </a:pPr>
            <a:r>
              <a:rPr sz="3450" b="0">
                <a:solidFill>
                  <a:srgbClr val="171916"/>
                </a:solidFill>
                <a:latin typeface="Georgia"/>
                <a:ea typeface="Georgia"/>
                <a:cs typeface="Georgia"/>
              </a:rPr>
              <a:t>1566 ms</a:t>
            </a:r>
          </a:p>
        </p:txBody>
      </p:sp>
      <p:sp>
        <p:nvSpPr>
          <p:cNvPr id="20" name="">
            <a:extLst xmlns:a="http://schemas.openxmlformats.org/drawingml/2006/main">
              <a:ext uri="{FF2B5EF4-FFF2-40B4-BE49-F238E27FC236}">
                <a16:creationId xmlns:a16="http://schemas.microsoft.com/office/drawing/2014/main" id="{1717C4A9-C26B-4246-956B-065F262F1536}"/>
              </a:ext>
            </a:extLst>
          </p:cNvPr>
          <p:cNvSpPr>
            <a:spLocks xmlns:a="http://schemas.openxmlformats.org/drawingml/2006/main" noGrp="1"/>
          </p:cNvSpPr>
          <p:nvPr/>
        </p:nvSpPr>
        <p:spPr>
          <a:xfrm xmlns:a="http://schemas.openxmlformats.org/drawingml/2006/main">
            <a:off x="8077200" y="5372100"/>
            <a:ext cx="333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74736D"/>
                </a:solidFill>
                <a:latin typeface="Arial"/>
                <a:ea typeface="Arial"/>
                <a:cs typeface="Arial"/>
              </a:defRPr>
            </a:defPPr>
            <a:lvl1pPr>
              <a:defRPr sz="1200" b="0">
                <a:solidFill>
                  <a:srgbClr val="74736D"/>
                </a:solidFill>
                <a:latin typeface="Arial"/>
                <a:ea typeface="Arial"/>
                <a:cs typeface="Arial"/>
              </a:defRPr>
            </a:lvl1pPr>
            <a:lvl2pPr>
              <a:defRPr sz="1200" b="0">
                <a:solidFill>
                  <a:srgbClr val="74736D"/>
                </a:solidFill>
                <a:latin typeface="Arial"/>
                <a:ea typeface="Arial"/>
                <a:cs typeface="Arial"/>
              </a:defRPr>
            </a:lvl2pPr>
            <a:lvl3pPr>
              <a:defRPr sz="1200" b="0">
                <a:solidFill>
                  <a:srgbClr val="74736D"/>
                </a:solidFill>
                <a:latin typeface="Arial"/>
                <a:ea typeface="Arial"/>
                <a:cs typeface="Arial"/>
              </a:defRPr>
            </a:lvl3pPr>
            <a:lvl4pPr>
              <a:defRPr sz="1200" b="0">
                <a:solidFill>
                  <a:srgbClr val="74736D"/>
                </a:solidFill>
                <a:latin typeface="Arial"/>
                <a:ea typeface="Arial"/>
                <a:cs typeface="Arial"/>
              </a:defRPr>
            </a:lvl4pPr>
            <a:lvl5pPr>
              <a:defRPr sz="1200" b="0">
                <a:solidFill>
                  <a:srgbClr val="74736D"/>
                </a:solidFill>
                <a:latin typeface="Arial"/>
                <a:ea typeface="Arial"/>
                <a:cs typeface="Arial"/>
              </a:defRPr>
            </a:lvl5pPr>
            <a:lvl6pPr>
              <a:defRPr sz="1200" b="0">
                <a:solidFill>
                  <a:srgbClr val="74736D"/>
                </a:solidFill>
                <a:latin typeface="Arial"/>
                <a:ea typeface="Arial"/>
                <a:cs typeface="Arial"/>
              </a:defRPr>
            </a:lvl6pPr>
            <a:lvl7pPr>
              <a:defRPr sz="1200" b="0">
                <a:solidFill>
                  <a:srgbClr val="74736D"/>
                </a:solidFill>
                <a:latin typeface="Arial"/>
                <a:ea typeface="Arial"/>
                <a:cs typeface="Arial"/>
              </a:defRPr>
            </a:lvl7pPr>
            <a:lvl8pPr>
              <a:defRPr sz="1200" b="0">
                <a:solidFill>
                  <a:srgbClr val="74736D"/>
                </a:solidFill>
                <a:latin typeface="Arial"/>
                <a:ea typeface="Arial"/>
                <a:cs typeface="Arial"/>
              </a:defRPr>
            </a:lvl8pPr>
            <a:lvl9pPr>
              <a:defRPr sz="1200" b="0">
                <a:solidFill>
                  <a:srgbClr val="74736D"/>
                </a:solidFill>
                <a:latin typeface="Arial"/>
                <a:ea typeface="Arial"/>
                <a:cs typeface="Arial"/>
              </a:defRPr>
            </a:lvl9pPr>
          </a:lstStyle>
          <a:p xmlns:a="http://schemas.openxmlformats.org/drawingml/2006/main">
            <a:pPr>
              <a:defRPr sz="1200" b="0">
                <a:solidFill>
                  <a:srgbClr val="74736D"/>
                </a:solidFill>
                <a:latin typeface="Arial"/>
                <a:ea typeface="Arial"/>
                <a:cs typeface="Arial"/>
              </a:defRPr>
            </a:pPr>
            <a:r>
              <a:rPr sz="1200" b="0">
                <a:solidFill>
                  <a:srgbClr val="74736D"/>
                </a:solidFill>
                <a:latin typeface="Arial"/>
                <a:ea typeface="Arial"/>
                <a:cs typeface="Arial"/>
              </a:rPr>
              <a:t>Recorded GPU generation</a:t>
            </a:r>
          </a:p>
        </p:txBody>
      </p:sp>
      <p:sp>
        <p:nvSpPr>
          <p:cNvPr id="21" name="">
            <a:extLst xmlns:a="http://schemas.openxmlformats.org/drawingml/2006/main">
              <a:ext uri="{FF2B5EF4-FFF2-40B4-BE49-F238E27FC236}">
                <a16:creationId xmlns:a16="http://schemas.microsoft.com/office/drawing/2014/main" id="{8C40A692-396C-4DEC-8C2C-78DEB4358AF5}"/>
              </a:ext>
            </a:extLst>
          </p:cNvPr>
          <p:cNvSpPr>
            <a:spLocks xmlns:a="http://schemas.openxmlformats.org/drawingml/2006/main" noGrp="1"/>
          </p:cNvSpPr>
          <p:nvPr/>
        </p:nvSpPr>
        <p:spPr>
          <a:xfrm xmlns:a="http://schemas.openxmlformats.org/drawingml/2006/main">
            <a:off x="476250" y="58102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22" name="">
            <a:extLst xmlns:a="http://schemas.openxmlformats.org/drawingml/2006/main">
              <a:ext uri="{FF2B5EF4-FFF2-40B4-BE49-F238E27FC236}">
                <a16:creationId xmlns:a16="http://schemas.microsoft.com/office/drawing/2014/main" id="{133083A3-5DD6-4ADF-923D-8B9B03D265BA}"/>
              </a:ext>
            </a:extLst>
          </p:cNvPr>
          <p:cNvSpPr>
            <a:spLocks xmlns:a="http://schemas.openxmlformats.org/drawingml/2006/main" noGrp="1"/>
          </p:cNvSpPr>
          <p:nvPr/>
        </p:nvSpPr>
        <p:spPr>
          <a:xfrm xmlns:a="http://schemas.openxmlformats.org/drawingml/2006/main">
            <a:off x="504825" y="5934075"/>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74736D"/>
                </a:solidFill>
                <a:latin typeface="Arial"/>
                <a:ea typeface="Arial"/>
                <a:cs typeface="Arial"/>
              </a:defRPr>
            </a:defPPr>
            <a:lvl1pPr>
              <a:defRPr sz="1125" b="0">
                <a:solidFill>
                  <a:srgbClr val="74736D"/>
                </a:solidFill>
                <a:latin typeface="Arial"/>
                <a:ea typeface="Arial"/>
                <a:cs typeface="Arial"/>
              </a:defRPr>
            </a:lvl1pPr>
            <a:lvl2pPr>
              <a:defRPr sz="1125" b="0">
                <a:solidFill>
                  <a:srgbClr val="74736D"/>
                </a:solidFill>
                <a:latin typeface="Arial"/>
                <a:ea typeface="Arial"/>
                <a:cs typeface="Arial"/>
              </a:defRPr>
            </a:lvl2pPr>
            <a:lvl3pPr>
              <a:defRPr sz="1125" b="0">
                <a:solidFill>
                  <a:srgbClr val="74736D"/>
                </a:solidFill>
                <a:latin typeface="Arial"/>
                <a:ea typeface="Arial"/>
                <a:cs typeface="Arial"/>
              </a:defRPr>
            </a:lvl3pPr>
            <a:lvl4pPr>
              <a:defRPr sz="1125" b="0">
                <a:solidFill>
                  <a:srgbClr val="74736D"/>
                </a:solidFill>
                <a:latin typeface="Arial"/>
                <a:ea typeface="Arial"/>
                <a:cs typeface="Arial"/>
              </a:defRPr>
            </a:lvl4pPr>
            <a:lvl5pPr>
              <a:defRPr sz="1125" b="0">
                <a:solidFill>
                  <a:srgbClr val="74736D"/>
                </a:solidFill>
                <a:latin typeface="Arial"/>
                <a:ea typeface="Arial"/>
                <a:cs typeface="Arial"/>
              </a:defRPr>
            </a:lvl5pPr>
            <a:lvl6pPr>
              <a:defRPr sz="1125" b="0">
                <a:solidFill>
                  <a:srgbClr val="74736D"/>
                </a:solidFill>
                <a:latin typeface="Arial"/>
                <a:ea typeface="Arial"/>
                <a:cs typeface="Arial"/>
              </a:defRPr>
            </a:lvl6pPr>
            <a:lvl7pPr>
              <a:defRPr sz="1125" b="0">
                <a:solidFill>
                  <a:srgbClr val="74736D"/>
                </a:solidFill>
                <a:latin typeface="Arial"/>
                <a:ea typeface="Arial"/>
                <a:cs typeface="Arial"/>
              </a:defRPr>
            </a:lvl7pPr>
            <a:lvl8pPr>
              <a:defRPr sz="1125" b="0">
                <a:solidFill>
                  <a:srgbClr val="74736D"/>
                </a:solidFill>
                <a:latin typeface="Arial"/>
                <a:ea typeface="Arial"/>
                <a:cs typeface="Arial"/>
              </a:defRPr>
            </a:lvl8pPr>
            <a:lvl9pPr>
              <a:defRPr sz="1125" b="0">
                <a:solidFill>
                  <a:srgbClr val="74736D"/>
                </a:solidFill>
                <a:latin typeface="Arial"/>
                <a:ea typeface="Arial"/>
                <a:cs typeface="Arial"/>
              </a:defRPr>
            </a:lvl9pPr>
          </a:lstStyle>
          <a:p xmlns:a="http://schemas.openxmlformats.org/drawingml/2006/main">
            <a:pPr>
              <a:defRPr sz="1125" b="0">
                <a:solidFill>
                  <a:srgbClr val="74736D"/>
                </a:solidFill>
                <a:latin typeface="Arial"/>
                <a:ea typeface="Arial"/>
                <a:cs typeface="Arial"/>
              </a:defRPr>
            </a:pPr>
            <a:r>
              <a:rPr sz="1125" b="0">
                <a:solidFill>
                  <a:srgbClr val="74736D"/>
                </a:solidFill>
                <a:latin typeface="Arial"/>
                <a:ea typeface="Arial"/>
                <a:cs typeface="Arial"/>
              </a:rPr>
              <a:t>Author-labeled synthetic workflow samples, not a blind test or accuracy benchmark. Generation time only.</a:t>
            </a:r>
          </a:p>
        </p:txBody>
      </p:sp>
    </p:spTree>
    <p:extLst>
      <p:ext uri="{BB962C8B-B14F-4D97-AF65-F5344CB8AC3E}">
        <p14:creationId xmlns:p14="http://schemas.microsoft.com/office/powerpoint/2010/main" val="2111207890"/>
      </p:ext>
    </p:extLst>
  </p:cSld>
</p:sld>
</file>

<file path=ppt/slides/slide5.xml><?xml version="1.0" encoding="utf-8"?>
<p:sld xmlns:p="http://schemas.openxmlformats.org/presentationml/2006/main">
  <p:cSld>
    <p:bg>
      <p:bgPr>
        <a:solidFill xmlns:a="http://schemas.openxmlformats.org/drawingml/2006/main">
          <a:srgbClr val="FAF8F4"/>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722B72A-25E4-4368-BDEA-E5B534956747}"/>
              </a:ext>
            </a:extLst>
          </p:cNvPr>
          <p:cNvSpPr>
            <a:spLocks xmlns:a="http://schemas.openxmlformats.org/drawingml/2006/main" noGrp="1"/>
          </p:cNvSpPr>
          <p:nvPr/>
        </p:nvSpPr>
        <p:spPr>
          <a:xfrm xmlns:a="http://schemas.openxmlformats.org/drawingml/2006/main">
            <a:off x="438150" y="247650"/>
            <a:ext cx="2286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1916"/>
                </a:solidFill>
                <a:latin typeface="Georgia"/>
                <a:ea typeface="Georgia"/>
                <a:cs typeface="Georgia"/>
              </a:defRPr>
            </a:defPPr>
            <a:lvl1pPr>
              <a:defRPr sz="2175" b="1">
                <a:solidFill>
                  <a:srgbClr val="171916"/>
                </a:solidFill>
                <a:latin typeface="Georgia"/>
                <a:ea typeface="Georgia"/>
                <a:cs typeface="Georgia"/>
              </a:defRPr>
            </a:lvl1pPr>
            <a:lvl2pPr>
              <a:defRPr sz="2175" b="1">
                <a:solidFill>
                  <a:srgbClr val="171916"/>
                </a:solidFill>
                <a:latin typeface="Georgia"/>
                <a:ea typeface="Georgia"/>
                <a:cs typeface="Georgia"/>
              </a:defRPr>
            </a:lvl2pPr>
            <a:lvl3pPr>
              <a:defRPr sz="2175" b="1">
                <a:solidFill>
                  <a:srgbClr val="171916"/>
                </a:solidFill>
                <a:latin typeface="Georgia"/>
                <a:ea typeface="Georgia"/>
                <a:cs typeface="Georgia"/>
              </a:defRPr>
            </a:lvl3pPr>
            <a:lvl4pPr>
              <a:defRPr sz="2175" b="1">
                <a:solidFill>
                  <a:srgbClr val="171916"/>
                </a:solidFill>
                <a:latin typeface="Georgia"/>
                <a:ea typeface="Georgia"/>
                <a:cs typeface="Georgia"/>
              </a:defRPr>
            </a:lvl4pPr>
            <a:lvl5pPr>
              <a:defRPr sz="2175" b="1">
                <a:solidFill>
                  <a:srgbClr val="171916"/>
                </a:solidFill>
                <a:latin typeface="Georgia"/>
                <a:ea typeface="Georgia"/>
                <a:cs typeface="Georgia"/>
              </a:defRPr>
            </a:lvl5pPr>
            <a:lvl6pPr>
              <a:defRPr sz="2175" b="1">
                <a:solidFill>
                  <a:srgbClr val="171916"/>
                </a:solidFill>
                <a:latin typeface="Georgia"/>
                <a:ea typeface="Georgia"/>
                <a:cs typeface="Georgia"/>
              </a:defRPr>
            </a:lvl6pPr>
            <a:lvl7pPr>
              <a:defRPr sz="2175" b="1">
                <a:solidFill>
                  <a:srgbClr val="171916"/>
                </a:solidFill>
                <a:latin typeface="Georgia"/>
                <a:ea typeface="Georgia"/>
                <a:cs typeface="Georgia"/>
              </a:defRPr>
            </a:lvl7pPr>
            <a:lvl8pPr>
              <a:defRPr sz="2175" b="1">
                <a:solidFill>
                  <a:srgbClr val="171916"/>
                </a:solidFill>
                <a:latin typeface="Georgia"/>
                <a:ea typeface="Georgia"/>
                <a:cs typeface="Georgia"/>
              </a:defRPr>
            </a:lvl8pPr>
            <a:lvl9pPr>
              <a:defRPr sz="2175" b="1">
                <a:solidFill>
                  <a:srgbClr val="171916"/>
                </a:solidFill>
                <a:latin typeface="Georgia"/>
                <a:ea typeface="Georgia"/>
                <a:cs typeface="Georgia"/>
              </a:defRPr>
            </a:lvl9pPr>
          </a:lstStyle>
          <a:p xmlns:a="http://schemas.openxmlformats.org/drawingml/2006/main">
            <a:pPr>
              <a:defRPr sz="2175" b="1">
                <a:solidFill>
                  <a:srgbClr val="171916"/>
                </a:solidFill>
                <a:latin typeface="Georgia"/>
                <a:ea typeface="Georgia"/>
                <a:cs typeface="Georgia"/>
              </a:defRPr>
            </a:pPr>
            <a:r>
              <a:rPr sz="2175" b="1">
                <a:solidFill>
                  <a:srgbClr val="171916"/>
                </a:solidFill>
                <a:latin typeface="Georgia"/>
                <a:ea typeface="Georgia"/>
                <a:cs typeface="Georgia"/>
              </a:rPr>
              <a:t>ShotProof</a:t>
            </a:r>
          </a:p>
        </p:txBody>
      </p:sp>
      <p:sp>
        <p:nvSpPr>
          <p:cNvPr id="2" name="">
            <a:extLst xmlns:a="http://schemas.openxmlformats.org/drawingml/2006/main">
              <a:ext uri="{FF2B5EF4-FFF2-40B4-BE49-F238E27FC236}">
                <a16:creationId xmlns:a16="http://schemas.microsoft.com/office/drawing/2014/main" id="{8998BACC-41AA-497E-BF66-E279947F3672}"/>
              </a:ext>
            </a:extLst>
          </p:cNvPr>
          <p:cNvSpPr>
            <a:spLocks xmlns:a="http://schemas.openxmlformats.org/drawingml/2006/main" noGrp="1"/>
          </p:cNvSpPr>
          <p:nvPr/>
        </p:nvSpPr>
        <p:spPr>
          <a:xfrm xmlns:a="http://schemas.openxmlformats.org/drawingml/2006/main">
            <a:off x="1847850" y="323850"/>
            <a:ext cx="57150" cy="57150"/>
          </a:xfrm>
          <a:prstGeom xmlns:a="http://schemas.openxmlformats.org/drawingml/2006/main" prst="rect">
            <a:avLst/>
          </a:prstGeom>
          <a:solidFill xmlns:a="http://schemas.openxmlformats.org/drawingml/2006/main">
            <a:srgbClr val="C52D20"/>
          </a:solidFill>
          <a:ln xmlns:a="http://schemas.openxmlformats.org/drawingml/2006/main" w="0">
            <a:solidFill>
              <a:srgbClr val="C52D20"/>
            </a:solidFill>
          </a:ln>
        </p:spPr>
      </p:sp>
      <p:sp>
        <p:nvSpPr>
          <p:cNvPr id="3" name="">
            <a:extLst xmlns:a="http://schemas.openxmlformats.org/drawingml/2006/main">
              <a:ext uri="{FF2B5EF4-FFF2-40B4-BE49-F238E27FC236}">
                <a16:creationId xmlns:a16="http://schemas.microsoft.com/office/drawing/2014/main" id="{E8D1ADB7-D445-4B78-BA64-9F11A39E4F9C}"/>
              </a:ext>
            </a:extLst>
          </p:cNvPr>
          <p:cNvSpPr>
            <a:spLocks xmlns:a="http://schemas.openxmlformats.org/drawingml/2006/main" noGrp="1"/>
          </p:cNvSpPr>
          <p:nvPr/>
        </p:nvSpPr>
        <p:spPr>
          <a:xfrm xmlns:a="http://schemas.openxmlformats.org/drawingml/2006/main">
            <a:off x="10763250" y="333375"/>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74736D"/>
                </a:solidFill>
                <a:latin typeface="Arial"/>
                <a:ea typeface="Arial"/>
                <a:cs typeface="Arial"/>
              </a:defRPr>
            </a:defPPr>
            <a:lvl1pPr>
              <a:defRPr sz="1050" b="0">
                <a:solidFill>
                  <a:srgbClr val="74736D"/>
                </a:solidFill>
                <a:latin typeface="Arial"/>
                <a:ea typeface="Arial"/>
                <a:cs typeface="Arial"/>
              </a:defRPr>
            </a:lvl1pPr>
            <a:lvl2pPr>
              <a:defRPr sz="1050" b="0">
                <a:solidFill>
                  <a:srgbClr val="74736D"/>
                </a:solidFill>
                <a:latin typeface="Arial"/>
                <a:ea typeface="Arial"/>
                <a:cs typeface="Arial"/>
              </a:defRPr>
            </a:lvl2pPr>
            <a:lvl3pPr>
              <a:defRPr sz="1050" b="0">
                <a:solidFill>
                  <a:srgbClr val="74736D"/>
                </a:solidFill>
                <a:latin typeface="Arial"/>
                <a:ea typeface="Arial"/>
                <a:cs typeface="Arial"/>
              </a:defRPr>
            </a:lvl3pPr>
            <a:lvl4pPr>
              <a:defRPr sz="1050" b="0">
                <a:solidFill>
                  <a:srgbClr val="74736D"/>
                </a:solidFill>
                <a:latin typeface="Arial"/>
                <a:ea typeface="Arial"/>
                <a:cs typeface="Arial"/>
              </a:defRPr>
            </a:lvl4pPr>
            <a:lvl5pPr>
              <a:defRPr sz="1050" b="0">
                <a:solidFill>
                  <a:srgbClr val="74736D"/>
                </a:solidFill>
                <a:latin typeface="Arial"/>
                <a:ea typeface="Arial"/>
                <a:cs typeface="Arial"/>
              </a:defRPr>
            </a:lvl5pPr>
            <a:lvl6pPr>
              <a:defRPr sz="1050" b="0">
                <a:solidFill>
                  <a:srgbClr val="74736D"/>
                </a:solidFill>
                <a:latin typeface="Arial"/>
                <a:ea typeface="Arial"/>
                <a:cs typeface="Arial"/>
              </a:defRPr>
            </a:lvl6pPr>
            <a:lvl7pPr>
              <a:defRPr sz="1050" b="0">
                <a:solidFill>
                  <a:srgbClr val="74736D"/>
                </a:solidFill>
                <a:latin typeface="Arial"/>
                <a:ea typeface="Arial"/>
                <a:cs typeface="Arial"/>
              </a:defRPr>
            </a:lvl7pPr>
            <a:lvl8pPr>
              <a:defRPr sz="1050" b="0">
                <a:solidFill>
                  <a:srgbClr val="74736D"/>
                </a:solidFill>
                <a:latin typeface="Arial"/>
                <a:ea typeface="Arial"/>
                <a:cs typeface="Arial"/>
              </a:defRPr>
            </a:lvl8pPr>
            <a:lvl9pPr>
              <a:defRPr sz="1050" b="0">
                <a:solidFill>
                  <a:srgbClr val="74736D"/>
                </a:solidFill>
                <a:latin typeface="Arial"/>
                <a:ea typeface="Arial"/>
                <a:cs typeface="Arial"/>
              </a:defRPr>
            </a:lvl9pPr>
          </a:lstStyle>
          <a:p xmlns:a="http://schemas.openxmlformats.org/drawingml/2006/main">
            <a:pPr>
              <a:defRPr sz="1050" b="0">
                <a:solidFill>
                  <a:srgbClr val="74736D"/>
                </a:solidFill>
                <a:latin typeface="Arial"/>
                <a:ea typeface="Arial"/>
                <a:cs typeface="Arial"/>
              </a:defRPr>
            </a:pPr>
            <a:r>
              <a:rPr sz="1050" b="0">
                <a:solidFill>
                  <a:srgbClr val="74736D"/>
                </a:solidFill>
                <a:latin typeface="Arial"/>
                <a:ea typeface="Arial"/>
                <a:cs typeface="Arial"/>
              </a:rPr>
              <a:t>05 / 05</a:t>
            </a:r>
          </a:p>
        </p:txBody>
      </p:sp>
      <p:sp>
        <p:nvSpPr>
          <p:cNvPr id="4" name="">
            <a:extLst xmlns:a="http://schemas.openxmlformats.org/drawingml/2006/main">
              <a:ext uri="{FF2B5EF4-FFF2-40B4-BE49-F238E27FC236}">
                <a16:creationId xmlns:a16="http://schemas.microsoft.com/office/drawing/2014/main" id="{13AA8206-B6F3-45F9-B517-CAD2F7320B53}"/>
              </a:ext>
            </a:extLst>
          </p:cNvPr>
          <p:cNvSpPr>
            <a:spLocks xmlns:a="http://schemas.openxmlformats.org/drawingml/2006/main" noGrp="1"/>
          </p:cNvSpPr>
          <p:nvPr/>
        </p:nvSpPr>
        <p:spPr>
          <a:xfrm xmlns:a="http://schemas.openxmlformats.org/drawingml/2006/main">
            <a:off x="476250" y="7810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5" name="">
            <a:extLst xmlns:a="http://schemas.openxmlformats.org/drawingml/2006/main">
              <a:ext uri="{FF2B5EF4-FFF2-40B4-BE49-F238E27FC236}">
                <a16:creationId xmlns:a16="http://schemas.microsoft.com/office/drawing/2014/main" id="{2480FA9E-6D24-4F99-B4AE-22CD2A7BF036}"/>
              </a:ext>
            </a:extLst>
          </p:cNvPr>
          <p:cNvSpPr>
            <a:spLocks xmlns:a="http://schemas.openxmlformats.org/drawingml/2006/main" noGrp="1"/>
          </p:cNvSpPr>
          <p:nvPr/>
        </p:nvSpPr>
        <p:spPr>
          <a:xfrm xmlns:a="http://schemas.openxmlformats.org/drawingml/2006/main">
            <a:off x="476250" y="6381750"/>
            <a:ext cx="112395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6" name="">
            <a:extLst xmlns:a="http://schemas.openxmlformats.org/drawingml/2006/main">
              <a:ext uri="{FF2B5EF4-FFF2-40B4-BE49-F238E27FC236}">
                <a16:creationId xmlns:a16="http://schemas.microsoft.com/office/drawing/2014/main" id="{C39EE832-A4A1-4462-8CDF-01A6F7660D6D}"/>
              </a:ext>
            </a:extLst>
          </p:cNvPr>
          <p:cNvSpPr>
            <a:spLocks xmlns:a="http://schemas.openxmlformats.org/drawingml/2006/main" noGrp="1"/>
          </p:cNvSpPr>
          <p:nvPr/>
        </p:nvSpPr>
        <p:spPr>
          <a:xfrm xmlns:a="http://schemas.openxmlformats.org/drawingml/2006/main">
            <a:off x="476250" y="64770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74736D"/>
                </a:solidFill>
                <a:latin typeface="Arial"/>
                <a:ea typeface="Arial"/>
                <a:cs typeface="Arial"/>
              </a:defRPr>
            </a:defPPr>
            <a:lvl1pPr>
              <a:defRPr sz="975" b="0">
                <a:solidFill>
                  <a:srgbClr val="74736D"/>
                </a:solidFill>
                <a:latin typeface="Arial"/>
                <a:ea typeface="Arial"/>
                <a:cs typeface="Arial"/>
              </a:defRPr>
            </a:lvl1pPr>
            <a:lvl2pPr>
              <a:defRPr sz="975" b="0">
                <a:solidFill>
                  <a:srgbClr val="74736D"/>
                </a:solidFill>
                <a:latin typeface="Arial"/>
                <a:ea typeface="Arial"/>
                <a:cs typeface="Arial"/>
              </a:defRPr>
            </a:lvl2pPr>
            <a:lvl3pPr>
              <a:defRPr sz="975" b="0">
                <a:solidFill>
                  <a:srgbClr val="74736D"/>
                </a:solidFill>
                <a:latin typeface="Arial"/>
                <a:ea typeface="Arial"/>
                <a:cs typeface="Arial"/>
              </a:defRPr>
            </a:lvl3pPr>
            <a:lvl4pPr>
              <a:defRPr sz="975" b="0">
                <a:solidFill>
                  <a:srgbClr val="74736D"/>
                </a:solidFill>
                <a:latin typeface="Arial"/>
                <a:ea typeface="Arial"/>
                <a:cs typeface="Arial"/>
              </a:defRPr>
            </a:lvl4pPr>
            <a:lvl5pPr>
              <a:defRPr sz="975" b="0">
                <a:solidFill>
                  <a:srgbClr val="74736D"/>
                </a:solidFill>
                <a:latin typeface="Arial"/>
                <a:ea typeface="Arial"/>
                <a:cs typeface="Arial"/>
              </a:defRPr>
            </a:lvl5pPr>
            <a:lvl6pPr>
              <a:defRPr sz="975" b="0">
                <a:solidFill>
                  <a:srgbClr val="74736D"/>
                </a:solidFill>
                <a:latin typeface="Arial"/>
                <a:ea typeface="Arial"/>
                <a:cs typeface="Arial"/>
              </a:defRPr>
            </a:lvl6pPr>
            <a:lvl7pPr>
              <a:defRPr sz="975" b="0">
                <a:solidFill>
                  <a:srgbClr val="74736D"/>
                </a:solidFill>
                <a:latin typeface="Arial"/>
                <a:ea typeface="Arial"/>
                <a:cs typeface="Arial"/>
              </a:defRPr>
            </a:lvl7pPr>
            <a:lvl8pPr>
              <a:defRPr sz="975" b="0">
                <a:solidFill>
                  <a:srgbClr val="74736D"/>
                </a:solidFill>
                <a:latin typeface="Arial"/>
                <a:ea typeface="Arial"/>
                <a:cs typeface="Arial"/>
              </a:defRPr>
            </a:lvl8pPr>
            <a:lvl9pPr>
              <a:defRPr sz="975" b="0">
                <a:solidFill>
                  <a:srgbClr val="74736D"/>
                </a:solidFill>
                <a:latin typeface="Arial"/>
                <a:ea typeface="Arial"/>
                <a:cs typeface="Arial"/>
              </a:defRPr>
            </a:lvl9pPr>
          </a:lstStyle>
          <a:p xmlns:a="http://schemas.openxmlformats.org/drawingml/2006/main">
            <a:pPr>
              <a:defRPr sz="975" b="0">
                <a:solidFill>
                  <a:srgbClr val="74736D"/>
                </a:solidFill>
                <a:latin typeface="Arial"/>
                <a:ea typeface="Arial"/>
                <a:cs typeface="Arial"/>
              </a:defRPr>
            </a:pPr>
            <a:r>
              <a:rPr sz="975" b="0">
                <a:solidFill>
                  <a:srgbClr val="74736D"/>
                </a:solidFill>
                <a:latin typeface="Arial"/>
                <a:ea typeface="Arial"/>
                <a:cs typeface="Arial"/>
              </a:rPr>
              <a:t>Image review. Inspectable evidence.</a:t>
            </a:r>
          </a:p>
        </p:txBody>
      </p:sp>
      <p:sp>
        <p:nvSpPr>
          <p:cNvPr id="7" name="">
            <a:extLst xmlns:a="http://schemas.openxmlformats.org/drawingml/2006/main">
              <a:ext uri="{FF2B5EF4-FFF2-40B4-BE49-F238E27FC236}">
                <a16:creationId xmlns:a16="http://schemas.microsoft.com/office/drawing/2014/main" id="{9886C228-F481-40CF-9774-1A1DA4E9959E}"/>
              </a:ext>
            </a:extLst>
          </p:cNvPr>
          <p:cNvSpPr>
            <a:spLocks xmlns:a="http://schemas.openxmlformats.org/drawingml/2006/main" noGrp="1"/>
          </p:cNvSpPr>
          <p:nvPr/>
        </p:nvSpPr>
        <p:spPr>
          <a:xfrm xmlns:a="http://schemas.openxmlformats.org/drawingml/2006/main">
            <a:off x="476250" y="1019175"/>
            <a:ext cx="11144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0">
                <a:solidFill>
                  <a:srgbClr val="171916"/>
                </a:solidFill>
                <a:latin typeface="Georgia"/>
                <a:ea typeface="Georgia"/>
                <a:cs typeface="Georgia"/>
              </a:defRPr>
            </a:defPPr>
            <a:lvl1pPr>
              <a:defRPr sz="3300" b="0">
                <a:solidFill>
                  <a:srgbClr val="171916"/>
                </a:solidFill>
                <a:latin typeface="Georgia"/>
                <a:ea typeface="Georgia"/>
                <a:cs typeface="Georgia"/>
              </a:defRPr>
            </a:lvl1pPr>
            <a:lvl2pPr>
              <a:defRPr sz="3300" b="0">
                <a:solidFill>
                  <a:srgbClr val="171916"/>
                </a:solidFill>
                <a:latin typeface="Georgia"/>
                <a:ea typeface="Georgia"/>
                <a:cs typeface="Georgia"/>
              </a:defRPr>
            </a:lvl2pPr>
            <a:lvl3pPr>
              <a:defRPr sz="3300" b="0">
                <a:solidFill>
                  <a:srgbClr val="171916"/>
                </a:solidFill>
                <a:latin typeface="Georgia"/>
                <a:ea typeface="Georgia"/>
                <a:cs typeface="Georgia"/>
              </a:defRPr>
            </a:lvl3pPr>
            <a:lvl4pPr>
              <a:defRPr sz="3300" b="0">
                <a:solidFill>
                  <a:srgbClr val="171916"/>
                </a:solidFill>
                <a:latin typeface="Georgia"/>
                <a:ea typeface="Georgia"/>
                <a:cs typeface="Georgia"/>
              </a:defRPr>
            </a:lvl4pPr>
            <a:lvl5pPr>
              <a:defRPr sz="3300" b="0">
                <a:solidFill>
                  <a:srgbClr val="171916"/>
                </a:solidFill>
                <a:latin typeface="Georgia"/>
                <a:ea typeface="Georgia"/>
                <a:cs typeface="Georgia"/>
              </a:defRPr>
            </a:lvl5pPr>
            <a:lvl6pPr>
              <a:defRPr sz="3300" b="0">
                <a:solidFill>
                  <a:srgbClr val="171916"/>
                </a:solidFill>
                <a:latin typeface="Georgia"/>
                <a:ea typeface="Georgia"/>
                <a:cs typeface="Georgia"/>
              </a:defRPr>
            </a:lvl6pPr>
            <a:lvl7pPr>
              <a:defRPr sz="3300" b="0">
                <a:solidFill>
                  <a:srgbClr val="171916"/>
                </a:solidFill>
                <a:latin typeface="Georgia"/>
                <a:ea typeface="Georgia"/>
                <a:cs typeface="Georgia"/>
              </a:defRPr>
            </a:lvl7pPr>
            <a:lvl8pPr>
              <a:defRPr sz="3300" b="0">
                <a:solidFill>
                  <a:srgbClr val="171916"/>
                </a:solidFill>
                <a:latin typeface="Georgia"/>
                <a:ea typeface="Georgia"/>
                <a:cs typeface="Georgia"/>
              </a:defRPr>
            </a:lvl8pPr>
            <a:lvl9pPr>
              <a:defRPr sz="3300" b="0">
                <a:solidFill>
                  <a:srgbClr val="171916"/>
                </a:solidFill>
                <a:latin typeface="Georgia"/>
                <a:ea typeface="Georgia"/>
                <a:cs typeface="Georgia"/>
              </a:defRPr>
            </a:lvl9pPr>
          </a:lstStyle>
          <a:p xmlns:a="http://schemas.openxmlformats.org/drawingml/2006/main">
            <a:pPr>
              <a:defRPr sz="3300" b="0">
                <a:solidFill>
                  <a:srgbClr val="171916"/>
                </a:solidFill>
                <a:latin typeface="Georgia"/>
                <a:ea typeface="Georgia"/>
                <a:cs typeface="Georgia"/>
              </a:defRPr>
            </a:pPr>
            <a:r>
              <a:rPr sz="3300" b="0">
                <a:solidFill>
                  <a:srgbClr val="171916"/>
                </a:solidFill>
                <a:latin typeface="Georgia"/>
                <a:ea typeface="Georgia"/>
                <a:cs typeface="Georgia"/>
              </a:rPr>
              <a:t>Export a review someone else can inspect.</a:t>
            </a:r>
          </a:p>
        </p:txBody>
      </p:sp>
      <p:sp>
        <p:nvSpPr>
          <p:cNvPr id="8" name="">
            <a:extLst xmlns:a="http://schemas.openxmlformats.org/drawingml/2006/main">
              <a:ext uri="{FF2B5EF4-FFF2-40B4-BE49-F238E27FC236}">
                <a16:creationId xmlns:a16="http://schemas.microsoft.com/office/drawing/2014/main" id="{97D5B449-24F4-42B9-ABF2-A78BC87718D6}"/>
              </a:ext>
            </a:extLst>
          </p:cNvPr>
          <p:cNvSpPr>
            <a:spLocks xmlns:a="http://schemas.openxmlformats.org/drawingml/2006/main" noGrp="1"/>
          </p:cNvSpPr>
          <p:nvPr/>
        </p:nvSpPr>
        <p:spPr>
          <a:xfrm xmlns:a="http://schemas.openxmlformats.org/drawingml/2006/main">
            <a:off x="504825" y="18288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74736D"/>
                </a:solidFill>
                <a:latin typeface="Arial"/>
                <a:ea typeface="Arial"/>
                <a:cs typeface="Arial"/>
              </a:defRPr>
            </a:defPPr>
            <a:lvl1pPr>
              <a:defRPr sz="1650" b="0">
                <a:solidFill>
                  <a:srgbClr val="74736D"/>
                </a:solidFill>
                <a:latin typeface="Arial"/>
                <a:ea typeface="Arial"/>
                <a:cs typeface="Arial"/>
              </a:defRPr>
            </a:lvl1pPr>
            <a:lvl2pPr>
              <a:defRPr sz="1650" b="0">
                <a:solidFill>
                  <a:srgbClr val="74736D"/>
                </a:solidFill>
                <a:latin typeface="Arial"/>
                <a:ea typeface="Arial"/>
                <a:cs typeface="Arial"/>
              </a:defRPr>
            </a:lvl2pPr>
            <a:lvl3pPr>
              <a:defRPr sz="1650" b="0">
                <a:solidFill>
                  <a:srgbClr val="74736D"/>
                </a:solidFill>
                <a:latin typeface="Arial"/>
                <a:ea typeface="Arial"/>
                <a:cs typeface="Arial"/>
              </a:defRPr>
            </a:lvl3pPr>
            <a:lvl4pPr>
              <a:defRPr sz="1650" b="0">
                <a:solidFill>
                  <a:srgbClr val="74736D"/>
                </a:solidFill>
                <a:latin typeface="Arial"/>
                <a:ea typeface="Arial"/>
                <a:cs typeface="Arial"/>
              </a:defRPr>
            </a:lvl4pPr>
            <a:lvl5pPr>
              <a:defRPr sz="1650" b="0">
                <a:solidFill>
                  <a:srgbClr val="74736D"/>
                </a:solidFill>
                <a:latin typeface="Arial"/>
                <a:ea typeface="Arial"/>
                <a:cs typeface="Arial"/>
              </a:defRPr>
            </a:lvl5pPr>
            <a:lvl6pPr>
              <a:defRPr sz="1650" b="0">
                <a:solidFill>
                  <a:srgbClr val="74736D"/>
                </a:solidFill>
                <a:latin typeface="Arial"/>
                <a:ea typeface="Arial"/>
                <a:cs typeface="Arial"/>
              </a:defRPr>
            </a:lvl6pPr>
            <a:lvl7pPr>
              <a:defRPr sz="1650" b="0">
                <a:solidFill>
                  <a:srgbClr val="74736D"/>
                </a:solidFill>
                <a:latin typeface="Arial"/>
                <a:ea typeface="Arial"/>
                <a:cs typeface="Arial"/>
              </a:defRPr>
            </a:lvl7pPr>
            <a:lvl8pPr>
              <a:defRPr sz="1650" b="0">
                <a:solidFill>
                  <a:srgbClr val="74736D"/>
                </a:solidFill>
                <a:latin typeface="Arial"/>
                <a:ea typeface="Arial"/>
                <a:cs typeface="Arial"/>
              </a:defRPr>
            </a:lvl8pPr>
            <a:lvl9pPr>
              <a:defRPr sz="1650" b="0">
                <a:solidFill>
                  <a:srgbClr val="74736D"/>
                </a:solidFill>
                <a:latin typeface="Arial"/>
                <a:ea typeface="Arial"/>
                <a:cs typeface="Arial"/>
              </a:defRPr>
            </a:lvl9pPr>
          </a:lstStyle>
          <a:p xmlns:a="http://schemas.openxmlformats.org/drawingml/2006/main">
            <a:pPr>
              <a:defRPr sz="1650" b="0">
                <a:solidFill>
                  <a:srgbClr val="74736D"/>
                </a:solidFill>
                <a:latin typeface="Arial"/>
                <a:ea typeface="Arial"/>
                <a:cs typeface="Arial"/>
              </a:defRPr>
            </a:pPr>
            <a:r>
              <a:rPr sz="1650" b="0">
                <a:solidFill>
                  <a:srgbClr val="74736D"/>
                </a:solidFill>
                <a:latin typeface="Arial"/>
                <a:ea typeface="Arial"/>
                <a:cs typeface="Arial"/>
              </a:rPr>
              <a:t>Keep the original evidence and the reviewer’s reason in reach.</a:t>
            </a:r>
          </a:p>
        </p:txBody>
      </p:sp>
      <p:sp>
        <p:nvSpPr>
          <p:cNvPr id="9" name="">
            <a:extLst xmlns:a="http://schemas.openxmlformats.org/drawingml/2006/main">
              <a:ext uri="{FF2B5EF4-FFF2-40B4-BE49-F238E27FC236}">
                <a16:creationId xmlns:a16="http://schemas.microsoft.com/office/drawing/2014/main" id="{C5540681-6A4E-4FF5-BAC7-236836792853}"/>
              </a:ext>
            </a:extLst>
          </p:cNvPr>
          <p:cNvSpPr>
            <a:spLocks xmlns:a="http://schemas.openxmlformats.org/drawingml/2006/main" noGrp="1"/>
          </p:cNvSpPr>
          <p:nvPr/>
        </p:nvSpPr>
        <p:spPr>
          <a:xfrm xmlns:a="http://schemas.openxmlformats.org/drawingml/2006/main">
            <a:off x="476250" y="2609850"/>
            <a:ext cx="6610350" cy="3124200"/>
          </a:xfrm>
          <a:prstGeom xmlns:a="http://schemas.openxmlformats.org/drawingml/2006/main" prst="rect">
            <a:avLst/>
          </a:prstGeom>
          <a:solidFill xmlns:a="http://schemas.openxmlformats.org/drawingml/2006/main">
            <a:srgbClr val="F0EDE7"/>
          </a:solidFill>
          <a:ln xmlns:a="http://schemas.openxmlformats.org/drawingml/2006/main" w="0">
            <a:solidFill>
              <a:srgbClr val="F0EDE7"/>
            </a:solidFill>
          </a:ln>
        </p:spPr>
      </p:sp>
      <p:sp>
        <p:nvSpPr>
          <p:cNvPr id="10" name="">
            <a:extLst xmlns:a="http://schemas.openxmlformats.org/drawingml/2006/main">
              <a:ext uri="{FF2B5EF4-FFF2-40B4-BE49-F238E27FC236}">
                <a16:creationId xmlns:a16="http://schemas.microsoft.com/office/drawing/2014/main" id="{D6B255BA-DACF-4770-A7CF-2A4D7E83C535}"/>
              </a:ext>
            </a:extLst>
          </p:cNvPr>
          <p:cNvSpPr>
            <a:spLocks xmlns:a="http://schemas.openxmlformats.org/drawingml/2006/main" noGrp="1"/>
          </p:cNvSpPr>
          <p:nvPr/>
        </p:nvSpPr>
        <p:spPr>
          <a:xfrm xmlns:a="http://schemas.openxmlformats.org/drawingml/2006/main">
            <a:off x="695325" y="2809875"/>
            <a:ext cx="609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74736D"/>
                </a:solidFill>
                <a:latin typeface="Arial"/>
                <a:ea typeface="Arial"/>
                <a:cs typeface="Arial"/>
              </a:defRPr>
            </a:defPPr>
            <a:lvl1pPr>
              <a:defRPr sz="1275" b="0">
                <a:solidFill>
                  <a:srgbClr val="74736D"/>
                </a:solidFill>
                <a:latin typeface="Arial"/>
                <a:ea typeface="Arial"/>
                <a:cs typeface="Arial"/>
              </a:defRPr>
            </a:lvl1pPr>
            <a:lvl2pPr>
              <a:defRPr sz="1275" b="0">
                <a:solidFill>
                  <a:srgbClr val="74736D"/>
                </a:solidFill>
                <a:latin typeface="Arial"/>
                <a:ea typeface="Arial"/>
                <a:cs typeface="Arial"/>
              </a:defRPr>
            </a:lvl2pPr>
            <a:lvl3pPr>
              <a:defRPr sz="1275" b="0">
                <a:solidFill>
                  <a:srgbClr val="74736D"/>
                </a:solidFill>
                <a:latin typeface="Arial"/>
                <a:ea typeface="Arial"/>
                <a:cs typeface="Arial"/>
              </a:defRPr>
            </a:lvl3pPr>
            <a:lvl4pPr>
              <a:defRPr sz="1275" b="0">
                <a:solidFill>
                  <a:srgbClr val="74736D"/>
                </a:solidFill>
                <a:latin typeface="Arial"/>
                <a:ea typeface="Arial"/>
                <a:cs typeface="Arial"/>
              </a:defRPr>
            </a:lvl4pPr>
            <a:lvl5pPr>
              <a:defRPr sz="1275" b="0">
                <a:solidFill>
                  <a:srgbClr val="74736D"/>
                </a:solidFill>
                <a:latin typeface="Arial"/>
                <a:ea typeface="Arial"/>
                <a:cs typeface="Arial"/>
              </a:defRPr>
            </a:lvl5pPr>
            <a:lvl6pPr>
              <a:defRPr sz="1275" b="0">
                <a:solidFill>
                  <a:srgbClr val="74736D"/>
                </a:solidFill>
                <a:latin typeface="Arial"/>
                <a:ea typeface="Arial"/>
                <a:cs typeface="Arial"/>
              </a:defRPr>
            </a:lvl6pPr>
            <a:lvl7pPr>
              <a:defRPr sz="1275" b="0">
                <a:solidFill>
                  <a:srgbClr val="74736D"/>
                </a:solidFill>
                <a:latin typeface="Arial"/>
                <a:ea typeface="Arial"/>
                <a:cs typeface="Arial"/>
              </a:defRPr>
            </a:lvl7pPr>
            <a:lvl8pPr>
              <a:defRPr sz="1275" b="0">
                <a:solidFill>
                  <a:srgbClr val="74736D"/>
                </a:solidFill>
                <a:latin typeface="Arial"/>
                <a:ea typeface="Arial"/>
                <a:cs typeface="Arial"/>
              </a:defRPr>
            </a:lvl8pPr>
            <a:lvl9pPr>
              <a:defRPr sz="1275" b="0">
                <a:solidFill>
                  <a:srgbClr val="74736D"/>
                </a:solidFill>
                <a:latin typeface="Arial"/>
                <a:ea typeface="Arial"/>
                <a:cs typeface="Arial"/>
              </a:defRPr>
            </a:lvl9pPr>
          </a:lstStyle>
          <a:p xmlns:a="http://schemas.openxmlformats.org/drawingml/2006/main">
            <a:pPr>
              <a:defRPr sz="1275" b="0">
                <a:solidFill>
                  <a:srgbClr val="74736D"/>
                </a:solidFill>
                <a:latin typeface="Arial"/>
                <a:ea typeface="Arial"/>
                <a:cs typeface="Arial"/>
              </a:defRPr>
            </a:pPr>
            <a:r>
              <a:rPr sz="1275" b="0">
                <a:solidFill>
                  <a:srgbClr val="74736D"/>
                </a:solidFill>
                <a:latin typeface="Arial"/>
                <a:ea typeface="Arial"/>
                <a:cs typeface="Arial"/>
              </a:rPr>
              <a:t>From the saved occlusion request</a:t>
            </a:r>
          </a:p>
        </p:txBody>
      </p:sp>
      <p:sp>
        <p:nvSpPr>
          <p:cNvPr id="11" name="">
            <a:extLst xmlns:a="http://schemas.openxmlformats.org/drawingml/2006/main">
              <a:ext uri="{FF2B5EF4-FFF2-40B4-BE49-F238E27FC236}">
                <a16:creationId xmlns:a16="http://schemas.microsoft.com/office/drawing/2014/main" id="{4C448B44-37E7-4BE7-B8C5-25D0D62952A9}"/>
              </a:ext>
            </a:extLst>
          </p:cNvPr>
          <p:cNvSpPr>
            <a:spLocks xmlns:a="http://schemas.openxmlformats.org/drawingml/2006/main" noGrp="1"/>
          </p:cNvSpPr>
          <p:nvPr/>
        </p:nvSpPr>
        <p:spPr>
          <a:xfrm xmlns:a="http://schemas.openxmlformats.org/drawingml/2006/main">
            <a:off x="695325" y="3362325"/>
            <a:ext cx="60483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171916"/>
                </a:solidFill>
                <a:latin typeface="Georgia"/>
                <a:ea typeface="Georgia"/>
                <a:cs typeface="Georgia"/>
              </a:defRPr>
            </a:defPPr>
            <a:lvl1pPr>
              <a:defRPr sz="2400" b="0">
                <a:solidFill>
                  <a:srgbClr val="171916"/>
                </a:solidFill>
                <a:latin typeface="Georgia"/>
                <a:ea typeface="Georgia"/>
                <a:cs typeface="Georgia"/>
              </a:defRPr>
            </a:lvl1pPr>
            <a:lvl2pPr>
              <a:defRPr sz="2400" b="0">
                <a:solidFill>
                  <a:srgbClr val="171916"/>
                </a:solidFill>
                <a:latin typeface="Georgia"/>
                <a:ea typeface="Georgia"/>
                <a:cs typeface="Georgia"/>
              </a:defRPr>
            </a:lvl2pPr>
            <a:lvl3pPr>
              <a:defRPr sz="2400" b="0">
                <a:solidFill>
                  <a:srgbClr val="171916"/>
                </a:solidFill>
                <a:latin typeface="Georgia"/>
                <a:ea typeface="Georgia"/>
                <a:cs typeface="Georgia"/>
              </a:defRPr>
            </a:lvl3pPr>
            <a:lvl4pPr>
              <a:defRPr sz="2400" b="0">
                <a:solidFill>
                  <a:srgbClr val="171916"/>
                </a:solidFill>
                <a:latin typeface="Georgia"/>
                <a:ea typeface="Georgia"/>
                <a:cs typeface="Georgia"/>
              </a:defRPr>
            </a:lvl4pPr>
            <a:lvl5pPr>
              <a:defRPr sz="2400" b="0">
                <a:solidFill>
                  <a:srgbClr val="171916"/>
                </a:solidFill>
                <a:latin typeface="Georgia"/>
                <a:ea typeface="Georgia"/>
                <a:cs typeface="Georgia"/>
              </a:defRPr>
            </a:lvl5pPr>
            <a:lvl6pPr>
              <a:defRPr sz="2400" b="0">
                <a:solidFill>
                  <a:srgbClr val="171916"/>
                </a:solidFill>
                <a:latin typeface="Georgia"/>
                <a:ea typeface="Georgia"/>
                <a:cs typeface="Georgia"/>
              </a:defRPr>
            </a:lvl6pPr>
            <a:lvl7pPr>
              <a:defRPr sz="2400" b="0">
                <a:solidFill>
                  <a:srgbClr val="171916"/>
                </a:solidFill>
                <a:latin typeface="Georgia"/>
                <a:ea typeface="Georgia"/>
                <a:cs typeface="Georgia"/>
              </a:defRPr>
            </a:lvl7pPr>
            <a:lvl8pPr>
              <a:defRPr sz="2400" b="0">
                <a:solidFill>
                  <a:srgbClr val="171916"/>
                </a:solidFill>
                <a:latin typeface="Georgia"/>
                <a:ea typeface="Georgia"/>
                <a:cs typeface="Georgia"/>
              </a:defRPr>
            </a:lvl8pPr>
            <a:lvl9pPr>
              <a:defRPr sz="2400" b="0">
                <a:solidFill>
                  <a:srgbClr val="171916"/>
                </a:solidFill>
                <a:latin typeface="Georgia"/>
                <a:ea typeface="Georgia"/>
                <a:cs typeface="Georgia"/>
              </a:defRPr>
            </a:lvl9pPr>
          </a:lstStyle>
          <a:p xmlns:a="http://schemas.openxmlformats.org/drawingml/2006/main">
            <a:pPr>
              <a:defRPr sz="2400" b="0">
                <a:solidFill>
                  <a:srgbClr val="171916"/>
                </a:solidFill>
                <a:latin typeface="Georgia"/>
                <a:ea typeface="Georgia"/>
                <a:cs typeface="Georgia"/>
              </a:defRPr>
            </a:pPr>
            <a:r>
              <a:rPr sz="2400" b="0">
                <a:solidFill>
                  <a:srgbClr val="171916"/>
                </a:solidFill>
                <a:latin typeface="Georgia"/>
                <a:ea typeface="Georgia"/>
                <a:cs typeface="Georgia"/>
              </a:rPr>
              <a:t>“The right-hand region of the</a:t>
            </a:r>
          </a:p>
          <a:p xmlns:a="http://schemas.openxmlformats.org/drawingml/2006/main">
            <a:pPr>
              <a:defRPr sz="2400" b="0">
                <a:solidFill>
                  <a:srgbClr val="171916"/>
                </a:solidFill>
                <a:latin typeface="Georgia"/>
                <a:ea typeface="Georgia"/>
                <a:cs typeface="Georgia"/>
              </a:defRPr>
            </a:pPr>
            <a:r>
              <a:rPr sz="2400" b="0">
                <a:solidFill>
                  <a:srgbClr val="171916"/>
                </a:solidFill>
                <a:latin typeface="Georgia"/>
                <a:ea typeface="Georgia"/>
                <a:cs typeface="Georgia"/>
              </a:rPr>
              <a:t>object is concealed.”</a:t>
            </a:r>
          </a:p>
        </p:txBody>
      </p:sp>
      <p:sp>
        <p:nvSpPr>
          <p:cNvPr id="12" name="">
            <a:extLst xmlns:a="http://schemas.openxmlformats.org/drawingml/2006/main">
              <a:ext uri="{FF2B5EF4-FFF2-40B4-BE49-F238E27FC236}">
                <a16:creationId xmlns:a16="http://schemas.microsoft.com/office/drawing/2014/main" id="{A4341CD1-F24C-467F-90F5-2CFE31C3A975}"/>
              </a:ext>
            </a:extLst>
          </p:cNvPr>
          <p:cNvSpPr>
            <a:spLocks xmlns:a="http://schemas.openxmlformats.org/drawingml/2006/main" noGrp="1"/>
          </p:cNvSpPr>
          <p:nvPr/>
        </p:nvSpPr>
        <p:spPr>
          <a:xfrm xmlns:a="http://schemas.openxmlformats.org/drawingml/2006/main">
            <a:off x="714375" y="4705350"/>
            <a:ext cx="6096000" cy="9525"/>
          </a:xfrm>
          <a:prstGeom xmlns:a="http://schemas.openxmlformats.org/drawingml/2006/main" prst="rect">
            <a:avLst/>
          </a:prstGeom>
          <a:solidFill xmlns:a="http://schemas.openxmlformats.org/drawingml/2006/main">
            <a:srgbClr val="E4DFD6"/>
          </a:solidFill>
          <a:ln xmlns:a="http://schemas.openxmlformats.org/drawingml/2006/main" w="0">
            <a:solidFill>
              <a:srgbClr val="E4DFD6"/>
            </a:solidFill>
          </a:ln>
        </p:spPr>
      </p:sp>
      <p:sp>
        <p:nvSpPr>
          <p:cNvPr id="13" name="">
            <a:extLst xmlns:a="http://schemas.openxmlformats.org/drawingml/2006/main">
              <a:ext uri="{FF2B5EF4-FFF2-40B4-BE49-F238E27FC236}">
                <a16:creationId xmlns:a16="http://schemas.microsoft.com/office/drawing/2014/main" id="{1774EFC8-F042-462B-AA93-756D33E2B79E}"/>
              </a:ext>
            </a:extLst>
          </p:cNvPr>
          <p:cNvSpPr>
            <a:spLocks xmlns:a="http://schemas.openxmlformats.org/drawingml/2006/main" noGrp="1"/>
          </p:cNvSpPr>
          <p:nvPr/>
        </p:nvSpPr>
        <p:spPr>
          <a:xfrm xmlns:a="http://schemas.openxmlformats.org/drawingml/2006/main">
            <a:off x="695325" y="4914900"/>
            <a:ext cx="6096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C52D20"/>
                </a:solidFill>
                <a:latin typeface="Arial"/>
                <a:ea typeface="Arial"/>
                <a:cs typeface="Arial"/>
              </a:defRPr>
            </a:defPPr>
            <a:lvl1pPr>
              <a:defRPr sz="1350" b="0">
                <a:solidFill>
                  <a:srgbClr val="C52D20"/>
                </a:solidFill>
                <a:latin typeface="Arial"/>
                <a:ea typeface="Arial"/>
                <a:cs typeface="Arial"/>
              </a:defRPr>
            </a:lvl1pPr>
            <a:lvl2pPr>
              <a:defRPr sz="1350" b="0">
                <a:solidFill>
                  <a:srgbClr val="C52D20"/>
                </a:solidFill>
                <a:latin typeface="Arial"/>
                <a:ea typeface="Arial"/>
                <a:cs typeface="Arial"/>
              </a:defRPr>
            </a:lvl2pPr>
            <a:lvl3pPr>
              <a:defRPr sz="1350" b="0">
                <a:solidFill>
                  <a:srgbClr val="C52D20"/>
                </a:solidFill>
                <a:latin typeface="Arial"/>
                <a:ea typeface="Arial"/>
                <a:cs typeface="Arial"/>
              </a:defRPr>
            </a:lvl3pPr>
            <a:lvl4pPr>
              <a:defRPr sz="1350" b="0">
                <a:solidFill>
                  <a:srgbClr val="C52D20"/>
                </a:solidFill>
                <a:latin typeface="Arial"/>
                <a:ea typeface="Arial"/>
                <a:cs typeface="Arial"/>
              </a:defRPr>
            </a:lvl4pPr>
            <a:lvl5pPr>
              <a:defRPr sz="1350" b="0">
                <a:solidFill>
                  <a:srgbClr val="C52D20"/>
                </a:solidFill>
                <a:latin typeface="Arial"/>
                <a:ea typeface="Arial"/>
                <a:cs typeface="Arial"/>
              </a:defRPr>
            </a:lvl5pPr>
            <a:lvl6pPr>
              <a:defRPr sz="1350" b="0">
                <a:solidFill>
                  <a:srgbClr val="C52D20"/>
                </a:solidFill>
                <a:latin typeface="Arial"/>
                <a:ea typeface="Arial"/>
                <a:cs typeface="Arial"/>
              </a:defRPr>
            </a:lvl6pPr>
            <a:lvl7pPr>
              <a:defRPr sz="1350" b="0">
                <a:solidFill>
                  <a:srgbClr val="C52D20"/>
                </a:solidFill>
                <a:latin typeface="Arial"/>
                <a:ea typeface="Arial"/>
                <a:cs typeface="Arial"/>
              </a:defRPr>
            </a:lvl7pPr>
            <a:lvl8pPr>
              <a:defRPr sz="1350" b="0">
                <a:solidFill>
                  <a:srgbClr val="C52D20"/>
                </a:solidFill>
                <a:latin typeface="Arial"/>
                <a:ea typeface="Arial"/>
                <a:cs typeface="Arial"/>
              </a:defRPr>
            </a:lvl8pPr>
            <a:lvl9pPr>
              <a:defRPr sz="1350" b="0">
                <a:solidFill>
                  <a:srgbClr val="C52D20"/>
                </a:solidFill>
                <a:latin typeface="Arial"/>
                <a:ea typeface="Arial"/>
                <a:cs typeface="Arial"/>
              </a:defRPr>
            </a:lvl9pPr>
          </a:lstStyle>
          <a:p xmlns:a="http://schemas.openxmlformats.org/drawingml/2006/main">
            <a:pPr>
              <a:defRPr sz="1350" b="0">
                <a:solidFill>
                  <a:srgbClr val="C52D20"/>
                </a:solidFill>
                <a:latin typeface="Arial"/>
                <a:ea typeface="Arial"/>
                <a:cs typeface="Arial"/>
              </a:defRPr>
            </a:pPr>
            <a:r>
              <a:rPr sz="1350" b="0">
                <a:solidFill>
                  <a:srgbClr val="C52D20"/>
                </a:solidFill>
                <a:latin typeface="Arial"/>
                <a:ea typeface="Arial"/>
                <a:cs typeface="Arial"/>
              </a:rPr>
              <a:t>Agent demonstration · Uncertain</a:t>
            </a:r>
          </a:p>
        </p:txBody>
      </p:sp>
      <p:sp>
        <p:nvSpPr>
          <p:cNvPr id="14" name="">
            <a:extLst xmlns:a="http://schemas.openxmlformats.org/drawingml/2006/main">
              <a:ext uri="{FF2B5EF4-FFF2-40B4-BE49-F238E27FC236}">
                <a16:creationId xmlns:a16="http://schemas.microsoft.com/office/drawing/2014/main" id="{FEB8ADE5-6022-48EC-8E1B-904916DFB85A}"/>
              </a:ext>
            </a:extLst>
          </p:cNvPr>
          <p:cNvSpPr>
            <a:spLocks xmlns:a="http://schemas.openxmlformats.org/drawingml/2006/main" noGrp="1"/>
          </p:cNvSpPr>
          <p:nvPr/>
        </p:nvSpPr>
        <p:spPr>
          <a:xfrm xmlns:a="http://schemas.openxmlformats.org/drawingml/2006/main">
            <a:off x="695325" y="5286375"/>
            <a:ext cx="6096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74736D"/>
                </a:solidFill>
                <a:latin typeface="Arial"/>
                <a:ea typeface="Arial"/>
                <a:cs typeface="Arial"/>
              </a:defRPr>
            </a:defPPr>
            <a:lvl1pPr>
              <a:defRPr sz="1350" b="0">
                <a:solidFill>
                  <a:srgbClr val="74736D"/>
                </a:solidFill>
                <a:latin typeface="Arial"/>
                <a:ea typeface="Arial"/>
                <a:cs typeface="Arial"/>
              </a:defRPr>
            </a:lvl1pPr>
            <a:lvl2pPr>
              <a:defRPr sz="1350" b="0">
                <a:solidFill>
                  <a:srgbClr val="74736D"/>
                </a:solidFill>
                <a:latin typeface="Arial"/>
                <a:ea typeface="Arial"/>
                <a:cs typeface="Arial"/>
              </a:defRPr>
            </a:lvl2pPr>
            <a:lvl3pPr>
              <a:defRPr sz="1350" b="0">
                <a:solidFill>
                  <a:srgbClr val="74736D"/>
                </a:solidFill>
                <a:latin typeface="Arial"/>
                <a:ea typeface="Arial"/>
                <a:cs typeface="Arial"/>
              </a:defRPr>
            </a:lvl3pPr>
            <a:lvl4pPr>
              <a:defRPr sz="1350" b="0">
                <a:solidFill>
                  <a:srgbClr val="74736D"/>
                </a:solidFill>
                <a:latin typeface="Arial"/>
                <a:ea typeface="Arial"/>
                <a:cs typeface="Arial"/>
              </a:defRPr>
            </a:lvl4pPr>
            <a:lvl5pPr>
              <a:defRPr sz="1350" b="0">
                <a:solidFill>
                  <a:srgbClr val="74736D"/>
                </a:solidFill>
                <a:latin typeface="Arial"/>
                <a:ea typeface="Arial"/>
                <a:cs typeface="Arial"/>
              </a:defRPr>
            </a:lvl5pPr>
            <a:lvl6pPr>
              <a:defRPr sz="1350" b="0">
                <a:solidFill>
                  <a:srgbClr val="74736D"/>
                </a:solidFill>
                <a:latin typeface="Arial"/>
                <a:ea typeface="Arial"/>
                <a:cs typeface="Arial"/>
              </a:defRPr>
            </a:lvl6pPr>
            <a:lvl7pPr>
              <a:defRPr sz="1350" b="0">
                <a:solidFill>
                  <a:srgbClr val="74736D"/>
                </a:solidFill>
                <a:latin typeface="Arial"/>
                <a:ea typeface="Arial"/>
                <a:cs typeface="Arial"/>
              </a:defRPr>
            </a:lvl7pPr>
            <a:lvl8pPr>
              <a:defRPr sz="1350" b="0">
                <a:solidFill>
                  <a:srgbClr val="74736D"/>
                </a:solidFill>
                <a:latin typeface="Arial"/>
                <a:ea typeface="Arial"/>
                <a:cs typeface="Arial"/>
              </a:defRPr>
            </a:lvl8pPr>
            <a:lvl9pPr>
              <a:defRPr sz="1350" b="0">
                <a:solidFill>
                  <a:srgbClr val="74736D"/>
                </a:solidFill>
                <a:latin typeface="Arial"/>
                <a:ea typeface="Arial"/>
                <a:cs typeface="Arial"/>
              </a:defRPr>
            </a:lvl9pPr>
          </a:lstStyle>
          <a:p xmlns:a="http://schemas.openxmlformats.org/drawingml/2006/main">
            <a:pPr>
              <a:defRPr sz="1350" b="0">
                <a:solidFill>
                  <a:srgbClr val="74736D"/>
                </a:solidFill>
                <a:latin typeface="Arial"/>
                <a:ea typeface="Arial"/>
                <a:cs typeface="Arial"/>
              </a:defRPr>
            </a:pPr>
            <a:r>
              <a:rPr sz="1350" b="0">
                <a:solidFill>
                  <a:srgbClr val="74736D"/>
                </a:solidFill>
                <a:latin typeface="Arial"/>
                <a:ea typeface="Arial"/>
                <a:cs typeface="Arial"/>
              </a:rPr>
              <a:t>The hidden component count remains unresolved.</a:t>
            </a:r>
          </a:p>
        </p:txBody>
      </p:sp>
      <p:sp>
        <p:nvSpPr>
          <p:cNvPr id="15" name="">
            <a:extLst xmlns:a="http://schemas.openxmlformats.org/drawingml/2006/main">
              <a:ext uri="{FF2B5EF4-FFF2-40B4-BE49-F238E27FC236}">
                <a16:creationId xmlns:a16="http://schemas.microsoft.com/office/drawing/2014/main" id="{EDE724A4-44E3-4D58-8E34-6944CA099AD4}"/>
              </a:ext>
            </a:extLst>
          </p:cNvPr>
          <p:cNvSpPr>
            <a:spLocks xmlns:a="http://schemas.openxmlformats.org/drawingml/2006/main" noGrp="1"/>
          </p:cNvSpPr>
          <p:nvPr/>
        </p:nvSpPr>
        <p:spPr>
          <a:xfrm xmlns:a="http://schemas.openxmlformats.org/drawingml/2006/main">
            <a:off x="7581900" y="27146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171916"/>
                </a:solidFill>
                <a:latin typeface="Georgia"/>
                <a:ea typeface="Georgia"/>
                <a:cs typeface="Georgia"/>
              </a:defRPr>
            </a:defPPr>
            <a:lvl1pPr>
              <a:defRPr sz="2175" b="0">
                <a:solidFill>
                  <a:srgbClr val="171916"/>
                </a:solidFill>
                <a:latin typeface="Georgia"/>
                <a:ea typeface="Georgia"/>
                <a:cs typeface="Georgia"/>
              </a:defRPr>
            </a:lvl1pPr>
            <a:lvl2pPr>
              <a:defRPr sz="2175" b="0">
                <a:solidFill>
                  <a:srgbClr val="171916"/>
                </a:solidFill>
                <a:latin typeface="Georgia"/>
                <a:ea typeface="Georgia"/>
                <a:cs typeface="Georgia"/>
              </a:defRPr>
            </a:lvl2pPr>
            <a:lvl3pPr>
              <a:defRPr sz="2175" b="0">
                <a:solidFill>
                  <a:srgbClr val="171916"/>
                </a:solidFill>
                <a:latin typeface="Georgia"/>
                <a:ea typeface="Georgia"/>
                <a:cs typeface="Georgia"/>
              </a:defRPr>
            </a:lvl3pPr>
            <a:lvl4pPr>
              <a:defRPr sz="2175" b="0">
                <a:solidFill>
                  <a:srgbClr val="171916"/>
                </a:solidFill>
                <a:latin typeface="Georgia"/>
                <a:ea typeface="Georgia"/>
                <a:cs typeface="Georgia"/>
              </a:defRPr>
            </a:lvl4pPr>
            <a:lvl5pPr>
              <a:defRPr sz="2175" b="0">
                <a:solidFill>
                  <a:srgbClr val="171916"/>
                </a:solidFill>
                <a:latin typeface="Georgia"/>
                <a:ea typeface="Georgia"/>
                <a:cs typeface="Georgia"/>
              </a:defRPr>
            </a:lvl5pPr>
            <a:lvl6pPr>
              <a:defRPr sz="2175" b="0">
                <a:solidFill>
                  <a:srgbClr val="171916"/>
                </a:solidFill>
                <a:latin typeface="Georgia"/>
                <a:ea typeface="Georgia"/>
                <a:cs typeface="Georgia"/>
              </a:defRPr>
            </a:lvl6pPr>
            <a:lvl7pPr>
              <a:defRPr sz="2175" b="0">
                <a:solidFill>
                  <a:srgbClr val="171916"/>
                </a:solidFill>
                <a:latin typeface="Georgia"/>
                <a:ea typeface="Georgia"/>
                <a:cs typeface="Georgia"/>
              </a:defRPr>
            </a:lvl7pPr>
            <a:lvl8pPr>
              <a:defRPr sz="2175" b="0">
                <a:solidFill>
                  <a:srgbClr val="171916"/>
                </a:solidFill>
                <a:latin typeface="Georgia"/>
                <a:ea typeface="Georgia"/>
                <a:cs typeface="Georgia"/>
              </a:defRPr>
            </a:lvl8pPr>
            <a:lvl9pPr>
              <a:defRPr sz="2175" b="0">
                <a:solidFill>
                  <a:srgbClr val="171916"/>
                </a:solidFill>
                <a:latin typeface="Georgia"/>
                <a:ea typeface="Georgia"/>
                <a:cs typeface="Georgia"/>
              </a:defRPr>
            </a:lvl9pPr>
          </a:lstStyle>
          <a:p xmlns:a="http://schemas.openxmlformats.org/drawingml/2006/main">
            <a:pPr>
              <a:defRPr sz="2175" b="0">
                <a:solidFill>
                  <a:srgbClr val="171916"/>
                </a:solidFill>
                <a:latin typeface="Georgia"/>
                <a:ea typeface="Georgia"/>
                <a:cs typeface="Georgia"/>
              </a:defRPr>
            </a:pPr>
            <a:r>
              <a:rPr sz="2175" b="0">
                <a:solidFill>
                  <a:srgbClr val="171916"/>
                </a:solidFill>
                <a:latin typeface="Georgia"/>
                <a:ea typeface="Georgia"/>
                <a:cs typeface="Georgia"/>
              </a:rPr>
              <a:t>Clear provenance</a:t>
            </a:r>
          </a:p>
        </p:txBody>
      </p:sp>
      <p:sp>
        <p:nvSpPr>
          <p:cNvPr id="16" name="">
            <a:extLst xmlns:a="http://schemas.openxmlformats.org/drawingml/2006/main">
              <a:ext uri="{FF2B5EF4-FFF2-40B4-BE49-F238E27FC236}">
                <a16:creationId xmlns:a16="http://schemas.microsoft.com/office/drawing/2014/main" id="{9FC3A4E3-5DA3-4B0A-A66D-09E3E03EF67C}"/>
              </a:ext>
            </a:extLst>
          </p:cNvPr>
          <p:cNvSpPr>
            <a:spLocks xmlns:a="http://schemas.openxmlformats.org/drawingml/2006/main" noGrp="1"/>
          </p:cNvSpPr>
          <p:nvPr/>
        </p:nvSpPr>
        <p:spPr>
          <a:xfrm xmlns:a="http://schemas.openxmlformats.org/drawingml/2006/main">
            <a:off x="7610475" y="3257550"/>
            <a:ext cx="4048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74736D"/>
                </a:solidFill>
                <a:latin typeface="Arial"/>
                <a:ea typeface="Arial"/>
                <a:cs typeface="Arial"/>
              </a:defRPr>
            </a:defPPr>
            <a:lvl1pPr>
              <a:defRPr sz="1725" b="0">
                <a:solidFill>
                  <a:srgbClr val="74736D"/>
                </a:solidFill>
                <a:latin typeface="Arial"/>
                <a:ea typeface="Arial"/>
                <a:cs typeface="Arial"/>
              </a:defRPr>
            </a:lvl1pPr>
            <a:lvl2pPr>
              <a:defRPr sz="1725" b="0">
                <a:solidFill>
                  <a:srgbClr val="74736D"/>
                </a:solidFill>
                <a:latin typeface="Arial"/>
                <a:ea typeface="Arial"/>
                <a:cs typeface="Arial"/>
              </a:defRPr>
            </a:lvl2pPr>
            <a:lvl3pPr>
              <a:defRPr sz="1725" b="0">
                <a:solidFill>
                  <a:srgbClr val="74736D"/>
                </a:solidFill>
                <a:latin typeface="Arial"/>
                <a:ea typeface="Arial"/>
                <a:cs typeface="Arial"/>
              </a:defRPr>
            </a:lvl3pPr>
            <a:lvl4pPr>
              <a:defRPr sz="1725" b="0">
                <a:solidFill>
                  <a:srgbClr val="74736D"/>
                </a:solidFill>
                <a:latin typeface="Arial"/>
                <a:ea typeface="Arial"/>
                <a:cs typeface="Arial"/>
              </a:defRPr>
            </a:lvl4pPr>
            <a:lvl5pPr>
              <a:defRPr sz="1725" b="0">
                <a:solidFill>
                  <a:srgbClr val="74736D"/>
                </a:solidFill>
                <a:latin typeface="Arial"/>
                <a:ea typeface="Arial"/>
                <a:cs typeface="Arial"/>
              </a:defRPr>
            </a:lvl5pPr>
            <a:lvl6pPr>
              <a:defRPr sz="1725" b="0">
                <a:solidFill>
                  <a:srgbClr val="74736D"/>
                </a:solidFill>
                <a:latin typeface="Arial"/>
                <a:ea typeface="Arial"/>
                <a:cs typeface="Arial"/>
              </a:defRPr>
            </a:lvl6pPr>
            <a:lvl7pPr>
              <a:defRPr sz="1725" b="0">
                <a:solidFill>
                  <a:srgbClr val="74736D"/>
                </a:solidFill>
                <a:latin typeface="Arial"/>
                <a:ea typeface="Arial"/>
                <a:cs typeface="Arial"/>
              </a:defRPr>
            </a:lvl7pPr>
            <a:lvl8pPr>
              <a:defRPr sz="1725" b="0">
                <a:solidFill>
                  <a:srgbClr val="74736D"/>
                </a:solidFill>
                <a:latin typeface="Arial"/>
                <a:ea typeface="Arial"/>
                <a:cs typeface="Arial"/>
              </a:defRPr>
            </a:lvl8pPr>
            <a:lvl9pPr>
              <a:defRPr sz="1725" b="0">
                <a:solidFill>
                  <a:srgbClr val="74736D"/>
                </a:solidFill>
                <a:latin typeface="Arial"/>
                <a:ea typeface="Arial"/>
                <a:cs typeface="Arial"/>
              </a:defRPr>
            </a:lvl9pPr>
          </a:lstStyle>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Which images, which model,</a:t>
            </a:r>
          </a:p>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which original response.</a:t>
            </a:r>
          </a:p>
        </p:txBody>
      </p:sp>
      <p:sp>
        <p:nvSpPr>
          <p:cNvPr id="17" name="">
            <a:extLst xmlns:a="http://schemas.openxmlformats.org/drawingml/2006/main">
              <a:ext uri="{FF2B5EF4-FFF2-40B4-BE49-F238E27FC236}">
                <a16:creationId xmlns:a16="http://schemas.microsoft.com/office/drawing/2014/main" id="{F27738AD-B84D-4DF6-9868-5A6411CCEEFF}"/>
              </a:ext>
            </a:extLst>
          </p:cNvPr>
          <p:cNvSpPr>
            <a:spLocks xmlns:a="http://schemas.openxmlformats.org/drawingml/2006/main" noGrp="1"/>
          </p:cNvSpPr>
          <p:nvPr/>
        </p:nvSpPr>
        <p:spPr>
          <a:xfrm xmlns:a="http://schemas.openxmlformats.org/drawingml/2006/main">
            <a:off x="7581900" y="4229100"/>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171916"/>
                </a:solidFill>
                <a:latin typeface="Georgia"/>
                <a:ea typeface="Georgia"/>
                <a:cs typeface="Georgia"/>
              </a:defRPr>
            </a:defPPr>
            <a:lvl1pPr>
              <a:defRPr sz="2175" b="0">
                <a:solidFill>
                  <a:srgbClr val="171916"/>
                </a:solidFill>
                <a:latin typeface="Georgia"/>
                <a:ea typeface="Georgia"/>
                <a:cs typeface="Georgia"/>
              </a:defRPr>
            </a:lvl1pPr>
            <a:lvl2pPr>
              <a:defRPr sz="2175" b="0">
                <a:solidFill>
                  <a:srgbClr val="171916"/>
                </a:solidFill>
                <a:latin typeface="Georgia"/>
                <a:ea typeface="Georgia"/>
                <a:cs typeface="Georgia"/>
              </a:defRPr>
            </a:lvl2pPr>
            <a:lvl3pPr>
              <a:defRPr sz="2175" b="0">
                <a:solidFill>
                  <a:srgbClr val="171916"/>
                </a:solidFill>
                <a:latin typeface="Georgia"/>
                <a:ea typeface="Georgia"/>
                <a:cs typeface="Georgia"/>
              </a:defRPr>
            </a:lvl3pPr>
            <a:lvl4pPr>
              <a:defRPr sz="2175" b="0">
                <a:solidFill>
                  <a:srgbClr val="171916"/>
                </a:solidFill>
                <a:latin typeface="Georgia"/>
                <a:ea typeface="Georgia"/>
                <a:cs typeface="Georgia"/>
              </a:defRPr>
            </a:lvl4pPr>
            <a:lvl5pPr>
              <a:defRPr sz="2175" b="0">
                <a:solidFill>
                  <a:srgbClr val="171916"/>
                </a:solidFill>
                <a:latin typeface="Georgia"/>
                <a:ea typeface="Georgia"/>
                <a:cs typeface="Georgia"/>
              </a:defRPr>
            </a:lvl5pPr>
            <a:lvl6pPr>
              <a:defRPr sz="2175" b="0">
                <a:solidFill>
                  <a:srgbClr val="171916"/>
                </a:solidFill>
                <a:latin typeface="Georgia"/>
                <a:ea typeface="Georgia"/>
                <a:cs typeface="Georgia"/>
              </a:defRPr>
            </a:lvl6pPr>
            <a:lvl7pPr>
              <a:defRPr sz="2175" b="0">
                <a:solidFill>
                  <a:srgbClr val="171916"/>
                </a:solidFill>
                <a:latin typeface="Georgia"/>
                <a:ea typeface="Georgia"/>
                <a:cs typeface="Georgia"/>
              </a:defRPr>
            </a:lvl7pPr>
            <a:lvl8pPr>
              <a:defRPr sz="2175" b="0">
                <a:solidFill>
                  <a:srgbClr val="171916"/>
                </a:solidFill>
                <a:latin typeface="Georgia"/>
                <a:ea typeface="Georgia"/>
                <a:cs typeface="Georgia"/>
              </a:defRPr>
            </a:lvl8pPr>
            <a:lvl9pPr>
              <a:defRPr sz="2175" b="0">
                <a:solidFill>
                  <a:srgbClr val="171916"/>
                </a:solidFill>
                <a:latin typeface="Georgia"/>
                <a:ea typeface="Georgia"/>
                <a:cs typeface="Georgia"/>
              </a:defRPr>
            </a:lvl9pPr>
          </a:lstStyle>
          <a:p xmlns:a="http://schemas.openxmlformats.org/drawingml/2006/main">
            <a:pPr>
              <a:defRPr sz="2175" b="0">
                <a:solidFill>
                  <a:srgbClr val="171916"/>
                </a:solidFill>
                <a:latin typeface="Georgia"/>
                <a:ea typeface="Georgia"/>
                <a:cs typeface="Georgia"/>
              </a:defRPr>
            </a:pPr>
            <a:r>
              <a:rPr sz="2175" b="0">
                <a:solidFill>
                  <a:srgbClr val="171916"/>
                </a:solidFill>
                <a:latin typeface="Georgia"/>
                <a:ea typeface="Georgia"/>
                <a:cs typeface="Georgia"/>
              </a:rPr>
              <a:t>Separate judgment</a:t>
            </a:r>
          </a:p>
        </p:txBody>
      </p:sp>
      <p:sp>
        <p:nvSpPr>
          <p:cNvPr id="18" name="">
            <a:extLst xmlns:a="http://schemas.openxmlformats.org/drawingml/2006/main">
              <a:ext uri="{FF2B5EF4-FFF2-40B4-BE49-F238E27FC236}">
                <a16:creationId xmlns:a16="http://schemas.microsoft.com/office/drawing/2014/main" id="{42D02D58-0C74-4FF5-A839-DF463A39EA76}"/>
              </a:ext>
            </a:extLst>
          </p:cNvPr>
          <p:cNvSpPr>
            <a:spLocks xmlns:a="http://schemas.openxmlformats.org/drawingml/2006/main" noGrp="1"/>
          </p:cNvSpPr>
          <p:nvPr/>
        </p:nvSpPr>
        <p:spPr>
          <a:xfrm xmlns:a="http://schemas.openxmlformats.org/drawingml/2006/main">
            <a:off x="7610475" y="4772025"/>
            <a:ext cx="4048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74736D"/>
                </a:solidFill>
                <a:latin typeface="Arial"/>
                <a:ea typeface="Arial"/>
                <a:cs typeface="Arial"/>
              </a:defRPr>
            </a:defPPr>
            <a:lvl1pPr>
              <a:defRPr sz="1725" b="0">
                <a:solidFill>
                  <a:srgbClr val="74736D"/>
                </a:solidFill>
                <a:latin typeface="Arial"/>
                <a:ea typeface="Arial"/>
                <a:cs typeface="Arial"/>
              </a:defRPr>
            </a:lvl1pPr>
            <a:lvl2pPr>
              <a:defRPr sz="1725" b="0">
                <a:solidFill>
                  <a:srgbClr val="74736D"/>
                </a:solidFill>
                <a:latin typeface="Arial"/>
                <a:ea typeface="Arial"/>
                <a:cs typeface="Arial"/>
              </a:defRPr>
            </a:lvl2pPr>
            <a:lvl3pPr>
              <a:defRPr sz="1725" b="0">
                <a:solidFill>
                  <a:srgbClr val="74736D"/>
                </a:solidFill>
                <a:latin typeface="Arial"/>
                <a:ea typeface="Arial"/>
                <a:cs typeface="Arial"/>
              </a:defRPr>
            </a:lvl3pPr>
            <a:lvl4pPr>
              <a:defRPr sz="1725" b="0">
                <a:solidFill>
                  <a:srgbClr val="74736D"/>
                </a:solidFill>
                <a:latin typeface="Arial"/>
                <a:ea typeface="Arial"/>
                <a:cs typeface="Arial"/>
              </a:defRPr>
            </a:lvl4pPr>
            <a:lvl5pPr>
              <a:defRPr sz="1725" b="0">
                <a:solidFill>
                  <a:srgbClr val="74736D"/>
                </a:solidFill>
                <a:latin typeface="Arial"/>
                <a:ea typeface="Arial"/>
                <a:cs typeface="Arial"/>
              </a:defRPr>
            </a:lvl5pPr>
            <a:lvl6pPr>
              <a:defRPr sz="1725" b="0">
                <a:solidFill>
                  <a:srgbClr val="74736D"/>
                </a:solidFill>
                <a:latin typeface="Arial"/>
                <a:ea typeface="Arial"/>
                <a:cs typeface="Arial"/>
              </a:defRPr>
            </a:lvl6pPr>
            <a:lvl7pPr>
              <a:defRPr sz="1725" b="0">
                <a:solidFill>
                  <a:srgbClr val="74736D"/>
                </a:solidFill>
                <a:latin typeface="Arial"/>
                <a:ea typeface="Arial"/>
                <a:cs typeface="Arial"/>
              </a:defRPr>
            </a:lvl7pPr>
            <a:lvl8pPr>
              <a:defRPr sz="1725" b="0">
                <a:solidFill>
                  <a:srgbClr val="74736D"/>
                </a:solidFill>
                <a:latin typeface="Arial"/>
                <a:ea typeface="Arial"/>
                <a:cs typeface="Arial"/>
              </a:defRPr>
            </a:lvl8pPr>
            <a:lvl9pPr>
              <a:defRPr sz="1725" b="0">
                <a:solidFill>
                  <a:srgbClr val="74736D"/>
                </a:solidFill>
                <a:latin typeface="Arial"/>
                <a:ea typeface="Arial"/>
                <a:cs typeface="Arial"/>
              </a:defRPr>
            </a:lvl9pPr>
          </a:lstStyle>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Reviewer notes stay distinct</a:t>
            </a:r>
          </a:p>
          <a:p xmlns:a="http://schemas.openxmlformats.org/drawingml/2006/main">
            <a:pPr>
              <a:defRPr sz="1725" b="0">
                <a:solidFill>
                  <a:srgbClr val="74736D"/>
                </a:solidFill>
                <a:latin typeface="Arial"/>
                <a:ea typeface="Arial"/>
                <a:cs typeface="Arial"/>
              </a:defRPr>
            </a:pPr>
            <a:r>
              <a:rPr sz="1725" b="0">
                <a:solidFill>
                  <a:srgbClr val="74736D"/>
                </a:solidFill>
                <a:latin typeface="Arial"/>
                <a:ea typeface="Arial"/>
                <a:cs typeface="Arial"/>
              </a:rPr>
              <a:t>from the model’s proposal.</a:t>
            </a:r>
          </a:p>
        </p:txBody>
      </p:sp>
      <p:sp>
        <p:nvSpPr>
          <p:cNvPr id="19" name="">
            <a:extLst xmlns:a="http://schemas.openxmlformats.org/drawingml/2006/main">
              <a:ext uri="{FF2B5EF4-FFF2-40B4-BE49-F238E27FC236}">
                <a16:creationId xmlns:a16="http://schemas.microsoft.com/office/drawing/2014/main" id="{5838F161-4376-4CEE-B209-CCD7EA6D9D28}"/>
              </a:ext>
            </a:extLst>
          </p:cNvPr>
          <p:cNvSpPr>
            <a:spLocks xmlns:a="http://schemas.openxmlformats.org/drawingml/2006/main" noGrp="1"/>
          </p:cNvSpPr>
          <p:nvPr/>
        </p:nvSpPr>
        <p:spPr>
          <a:xfrm xmlns:a="http://schemas.openxmlformats.org/drawingml/2006/main">
            <a:off x="504825" y="5953125"/>
            <a:ext cx="11049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171916"/>
                </a:solidFill>
                <a:latin typeface="Arial"/>
                <a:ea typeface="Arial"/>
                <a:cs typeface="Arial"/>
              </a:defRPr>
            </a:defPPr>
            <a:lvl1pPr>
              <a:defRPr sz="1350" b="0">
                <a:solidFill>
                  <a:srgbClr val="171916"/>
                </a:solidFill>
                <a:latin typeface="Arial"/>
                <a:ea typeface="Arial"/>
                <a:cs typeface="Arial"/>
              </a:defRPr>
            </a:lvl1pPr>
            <a:lvl2pPr>
              <a:defRPr sz="1350" b="0">
                <a:solidFill>
                  <a:srgbClr val="171916"/>
                </a:solidFill>
                <a:latin typeface="Arial"/>
                <a:ea typeface="Arial"/>
                <a:cs typeface="Arial"/>
              </a:defRPr>
            </a:lvl2pPr>
            <a:lvl3pPr>
              <a:defRPr sz="1350" b="0">
                <a:solidFill>
                  <a:srgbClr val="171916"/>
                </a:solidFill>
                <a:latin typeface="Arial"/>
                <a:ea typeface="Arial"/>
                <a:cs typeface="Arial"/>
              </a:defRPr>
            </a:lvl3pPr>
            <a:lvl4pPr>
              <a:defRPr sz="1350" b="0">
                <a:solidFill>
                  <a:srgbClr val="171916"/>
                </a:solidFill>
                <a:latin typeface="Arial"/>
                <a:ea typeface="Arial"/>
                <a:cs typeface="Arial"/>
              </a:defRPr>
            </a:lvl4pPr>
            <a:lvl5pPr>
              <a:defRPr sz="1350" b="0">
                <a:solidFill>
                  <a:srgbClr val="171916"/>
                </a:solidFill>
                <a:latin typeface="Arial"/>
                <a:ea typeface="Arial"/>
                <a:cs typeface="Arial"/>
              </a:defRPr>
            </a:lvl5pPr>
            <a:lvl6pPr>
              <a:defRPr sz="1350" b="0">
                <a:solidFill>
                  <a:srgbClr val="171916"/>
                </a:solidFill>
                <a:latin typeface="Arial"/>
                <a:ea typeface="Arial"/>
                <a:cs typeface="Arial"/>
              </a:defRPr>
            </a:lvl6pPr>
            <a:lvl7pPr>
              <a:defRPr sz="1350" b="0">
                <a:solidFill>
                  <a:srgbClr val="171916"/>
                </a:solidFill>
                <a:latin typeface="Arial"/>
                <a:ea typeface="Arial"/>
                <a:cs typeface="Arial"/>
              </a:defRPr>
            </a:lvl7pPr>
            <a:lvl8pPr>
              <a:defRPr sz="1350" b="0">
                <a:solidFill>
                  <a:srgbClr val="171916"/>
                </a:solidFill>
                <a:latin typeface="Arial"/>
                <a:ea typeface="Arial"/>
                <a:cs typeface="Arial"/>
              </a:defRPr>
            </a:lvl8pPr>
            <a:lvl9pPr>
              <a:defRPr sz="1350" b="0">
                <a:solidFill>
                  <a:srgbClr val="171916"/>
                </a:solidFill>
                <a:latin typeface="Arial"/>
                <a:ea typeface="Arial"/>
                <a:cs typeface="Arial"/>
              </a:defRPr>
            </a:lvl9pPr>
          </a:lstStyle>
          <a:p xmlns:a="http://schemas.openxmlformats.org/drawingml/2006/main">
            <a:pPr>
              <a:defRPr sz="1350" b="0">
                <a:solidFill>
                  <a:srgbClr val="171916"/>
                </a:solidFill>
                <a:latin typeface="Arial"/>
                <a:ea typeface="Arial"/>
                <a:cs typeface="Arial"/>
              </a:defRPr>
            </a:pPr>
            <a:r>
              <a:rPr sz="1350" b="0">
                <a:solidFill>
                  <a:srgbClr val="171916"/>
                </a:solidFill>
                <a:latin typeface="Arial"/>
                <a:ea typeface="Arial"/>
                <a:cs typeface="Arial"/>
              </a:rPr>
              <a:t>Inspect the source + recorded evidence</a:t>
            </a:r>
          </a:p>
        </p:txBody>
      </p:sp>
    </p:spTree>
    <p:extLst>
      <p:ext uri="{BB962C8B-B14F-4D97-AF65-F5344CB8AC3E}">
        <p14:creationId xmlns:p14="http://schemas.microsoft.com/office/powerpoint/2010/main" val="5520683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2026-10-18T00:38:07.4850000Z</dcterms:created>
  <dcterms:modified xsi:type="dcterms:W3CDTF">2026-10-18T00:38:07.4850000Z</dcterms:modified>
</coreProperties>
</file>